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8"/>
  </p:handoutMasterIdLst>
  <p:sldIdLst>
    <p:sldId id="259" r:id="rId2"/>
    <p:sldId id="260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1E78A24-3E52-402B-8A19-A5233C06B2DC}" type="datetimeFigureOut">
              <a:rPr lang="en-NZ"/>
              <a:pPr>
                <a:defRPr/>
              </a:pPr>
              <a:t>3/04/2014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80D629C-A7E3-4FEB-9F1F-C22480A54AD1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08733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5DB9B95A-5D46-4D45-BD84-96DA989D2DD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83031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F81EF74-8B8B-4F96-9F79-E94221A4CD0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97369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067D9CF-FF38-4C6B-93AD-8A3B2F4F4B7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74630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59689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2369A4E-DC7D-4CA9-9476-FE64DEF7767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674875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EEB20FC-5931-4953-BA3B-4446E474477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85406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D3755F7-2713-40EE-A239-1BDFBA32127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314300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34E9975-A025-47C9-86E7-7E5CAA19FD2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481186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4F7A627-93CC-4D12-BF90-C10E10C1075E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173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C3E93A5-6DD1-457C-A301-F16277F6E00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824924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13E1824-18F8-47FE-9A60-DC731FDA9CC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1635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b="1" dirty="0" smtClean="0"/>
              <a:t>	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As</a:t>
            </a:r>
            <a:r>
              <a:rPr lang="en-GB" b="1" dirty="0">
                <a:solidFill>
                  <a:srgbClr val="FFFF00"/>
                </a:solidFill>
              </a:rPr>
              <a:t> a 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deer</a:t>
            </a:r>
            <a:r>
              <a:rPr lang="en-GB" b="1" dirty="0">
                <a:solidFill>
                  <a:srgbClr val="FFFF00"/>
                </a:solidFill>
              </a:rPr>
              <a:t> in want of 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water</a:t>
            </a:r>
            <a:r>
              <a:rPr lang="en-GB" b="1" dirty="0">
                <a:solidFill>
                  <a:srgbClr val="FFFF00"/>
                </a:solidFill>
              </a:rPr>
              <a:t>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so</a:t>
            </a:r>
            <a:r>
              <a:rPr lang="en-GB" dirty="0"/>
              <a:t> I </a:t>
            </a:r>
            <a:r>
              <a:rPr lang="en-GB" b="1" dirty="0">
                <a:latin typeface="Arial Black" panose="020B0A04020102020204" pitchFamily="34" charset="0"/>
              </a:rPr>
              <a:t>long</a:t>
            </a:r>
            <a:r>
              <a:rPr lang="en-GB" dirty="0"/>
              <a:t> for </a:t>
            </a:r>
            <a:r>
              <a:rPr lang="en-GB" b="1" dirty="0">
                <a:latin typeface="Arial Black" panose="020B0A04020102020204" pitchFamily="34" charset="0"/>
              </a:rPr>
              <a:t>you</a:t>
            </a:r>
            <a:r>
              <a:rPr lang="en-GB" dirty="0"/>
              <a:t>,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b="1" dirty="0">
                <a:latin typeface="Arial Black" panose="020B0A04020102020204" pitchFamily="34" charset="0"/>
              </a:rPr>
              <a:t>O Lord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All</a:t>
            </a:r>
            <a:r>
              <a:rPr lang="en-GB" dirty="0"/>
              <a:t> my </a:t>
            </a:r>
            <a:r>
              <a:rPr lang="en-GB" b="1" dirty="0">
                <a:latin typeface="Arial Black" panose="020B0A04020102020204" pitchFamily="34" charset="0"/>
              </a:rPr>
              <a:t>heart</a:t>
            </a:r>
            <a:r>
              <a:rPr lang="en-GB" dirty="0"/>
              <a:t> and being </a:t>
            </a:r>
            <a:r>
              <a:rPr lang="en-GB" b="1" dirty="0">
                <a:latin typeface="Arial Black" panose="020B0A04020102020204" pitchFamily="34" charset="0"/>
              </a:rPr>
              <a:t>falter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thirst</a:t>
            </a:r>
            <a:r>
              <a:rPr lang="en-GB" dirty="0"/>
              <a:t>ing </a:t>
            </a:r>
            <a:r>
              <a:rPr lang="en-GB" b="1" dirty="0">
                <a:latin typeface="Arial Black" panose="020B0A04020102020204" pitchFamily="34" charset="0"/>
              </a:rPr>
              <a:t>for</a:t>
            </a:r>
            <a:r>
              <a:rPr lang="en-GB" dirty="0"/>
              <a:t> your </a:t>
            </a:r>
            <a:r>
              <a:rPr lang="en-GB" b="1" dirty="0">
                <a:latin typeface="Arial Black" panose="020B0A04020102020204" pitchFamily="34" charset="0"/>
              </a:rPr>
              <a:t>living word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When</a:t>
            </a:r>
            <a:r>
              <a:rPr lang="en-GB" b="1" dirty="0"/>
              <a:t> </a:t>
            </a:r>
            <a:r>
              <a:rPr lang="en-GB" dirty="0"/>
              <a:t>shall </a:t>
            </a:r>
            <a:r>
              <a:rPr lang="en-GB" b="1" dirty="0">
                <a:latin typeface="Arial Black" panose="020B0A04020102020204" pitchFamily="34" charset="0"/>
              </a:rPr>
              <a:t>I</a:t>
            </a:r>
            <a:r>
              <a:rPr lang="en-GB" dirty="0"/>
              <a:t> behold your </a:t>
            </a:r>
            <a:r>
              <a:rPr lang="en-GB" b="1" dirty="0">
                <a:latin typeface="Arial Black" panose="020B0A04020102020204" pitchFamily="34" charset="0"/>
              </a:rPr>
              <a:t>face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When</a:t>
            </a:r>
            <a:r>
              <a:rPr lang="en-GB" dirty="0"/>
              <a:t> shall </a:t>
            </a:r>
            <a:r>
              <a:rPr lang="en-GB" b="1" dirty="0">
                <a:latin typeface="Arial Black" panose="020B0A04020102020204" pitchFamily="34" charset="0"/>
              </a:rPr>
              <a:t>I</a:t>
            </a:r>
            <a:r>
              <a:rPr lang="en-GB" dirty="0"/>
              <a:t> receive your </a:t>
            </a:r>
            <a:r>
              <a:rPr lang="en-GB" b="1" dirty="0">
                <a:latin typeface="Arial Black" panose="020B0A04020102020204" pitchFamily="34" charset="0"/>
              </a:rPr>
              <a:t>grace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When</a:t>
            </a:r>
            <a:r>
              <a:rPr lang="en-GB" dirty="0"/>
              <a:t> shall </a:t>
            </a:r>
            <a:r>
              <a:rPr lang="en-GB" b="1" dirty="0">
                <a:latin typeface="Arial Black" panose="020B0A04020102020204" pitchFamily="34" charset="0"/>
              </a:rPr>
              <a:t>I</a:t>
            </a:r>
            <a:r>
              <a:rPr lang="en-GB" dirty="0"/>
              <a:t>, your praises </a:t>
            </a:r>
            <a:r>
              <a:rPr lang="en-GB" b="1" dirty="0">
                <a:latin typeface="Arial Black" panose="020B0A04020102020204" pitchFamily="34" charset="0"/>
              </a:rPr>
              <a:t>voicing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come</a:t>
            </a:r>
            <a:r>
              <a:rPr lang="en-GB" dirty="0"/>
              <a:t> be</a:t>
            </a:r>
            <a:r>
              <a:rPr lang="en-GB" b="1" dirty="0">
                <a:latin typeface="Arial Black" panose="020B0A04020102020204" pitchFamily="34" charset="0"/>
              </a:rPr>
              <a:t>fore</a:t>
            </a:r>
            <a:r>
              <a:rPr lang="en-GB" dirty="0"/>
              <a:t> you with re</a:t>
            </a:r>
            <a:r>
              <a:rPr lang="en-GB" b="1" dirty="0">
                <a:latin typeface="Arial Black" panose="020B0A04020102020204" pitchFamily="34" charset="0"/>
              </a:rPr>
              <a:t>joicing</a:t>
            </a:r>
            <a:r>
              <a:rPr lang="en-GB" dirty="0"/>
              <a:t>?</a:t>
            </a:r>
            <a:endParaRPr lang="en-NZ" altLang="en-US" dirty="0" smtClean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42]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Bit</a:t>
            </a:r>
            <a:r>
              <a:rPr lang="en-GB" dirty="0"/>
              <a:t>ter </a:t>
            </a:r>
            <a:r>
              <a:rPr lang="en-GB" b="1" dirty="0">
                <a:latin typeface="Arial Black" panose="020B0A04020102020204" pitchFamily="34" charset="0"/>
              </a:rPr>
              <a:t>tears</a:t>
            </a:r>
            <a:r>
              <a:rPr lang="en-GB" b="1" dirty="0"/>
              <a:t> </a:t>
            </a:r>
            <a:r>
              <a:rPr lang="en-GB" dirty="0"/>
              <a:t>of lamen</a:t>
            </a:r>
            <a:r>
              <a:rPr lang="en-GB" b="1" dirty="0">
                <a:latin typeface="Arial Black" panose="020B0A04020102020204" pitchFamily="34" charset="0"/>
              </a:rPr>
              <a:t>tation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are</a:t>
            </a:r>
            <a:r>
              <a:rPr lang="en-GB" dirty="0"/>
              <a:t> my </a:t>
            </a:r>
            <a:r>
              <a:rPr lang="en-GB" b="1" dirty="0">
                <a:latin typeface="Arial Black" panose="020B0A04020102020204" pitchFamily="34" charset="0"/>
              </a:rPr>
              <a:t>food</a:t>
            </a:r>
            <a:r>
              <a:rPr lang="en-GB" dirty="0"/>
              <a:t> by </a:t>
            </a:r>
            <a:r>
              <a:rPr lang="en-GB" b="1" dirty="0">
                <a:latin typeface="Arial Black" panose="020B0A04020102020204" pitchFamily="34" charset="0"/>
              </a:rPr>
              <a:t>night and day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In</a:t>
            </a:r>
            <a:r>
              <a:rPr lang="en-GB" b="1" dirty="0"/>
              <a:t> </a:t>
            </a:r>
            <a:r>
              <a:rPr lang="en-GB" dirty="0"/>
              <a:t>my </a:t>
            </a:r>
            <a:r>
              <a:rPr lang="en-GB" b="1" dirty="0">
                <a:latin typeface="Arial Black" panose="020B0A04020102020204" pitchFamily="34" charset="0"/>
              </a:rPr>
              <a:t>deep</a:t>
            </a:r>
            <a:r>
              <a:rPr lang="en-GB" dirty="0"/>
              <a:t> humili</a:t>
            </a:r>
            <a:r>
              <a:rPr lang="en-GB" b="1" dirty="0">
                <a:latin typeface="Arial Black" panose="020B0A04020102020204" pitchFamily="34" charset="0"/>
              </a:rPr>
              <a:t>ation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“</a:t>
            </a:r>
            <a:r>
              <a:rPr lang="en-GB" b="1" dirty="0">
                <a:latin typeface="Arial Black" panose="020B0A04020102020204" pitchFamily="34" charset="0"/>
              </a:rPr>
              <a:t>Where</a:t>
            </a:r>
            <a:r>
              <a:rPr lang="en-GB" dirty="0"/>
              <a:t> is </a:t>
            </a:r>
            <a:r>
              <a:rPr lang="en-GB" b="1" dirty="0">
                <a:latin typeface="Arial Black" panose="020B0A04020102020204" pitchFamily="34" charset="0"/>
              </a:rPr>
              <a:t>now</a:t>
            </a:r>
            <a:r>
              <a:rPr lang="en-GB" dirty="0"/>
              <a:t> your </a:t>
            </a:r>
            <a:r>
              <a:rPr lang="en-GB" b="1" dirty="0">
                <a:latin typeface="Arial Black" panose="020B0A04020102020204" pitchFamily="34" charset="0"/>
              </a:rPr>
              <a:t>God</a:t>
            </a:r>
            <a:r>
              <a:rPr lang="en-GB" dirty="0"/>
              <a:t>?” </a:t>
            </a:r>
            <a:r>
              <a:rPr lang="en-GB" b="1" dirty="0">
                <a:latin typeface="Arial Black" panose="020B0A04020102020204" pitchFamily="34" charset="0"/>
              </a:rPr>
              <a:t>they say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When</a:t>
            </a:r>
            <a:r>
              <a:rPr lang="en-GB" dirty="0"/>
              <a:t> my </a:t>
            </a:r>
            <a:r>
              <a:rPr lang="en-GB" b="1" dirty="0">
                <a:latin typeface="Arial Black" panose="020B0A04020102020204" pitchFamily="34" charset="0"/>
              </a:rPr>
              <a:t>sor</a:t>
            </a:r>
            <a:r>
              <a:rPr lang="en-GB" dirty="0"/>
              <a:t>rows weigh on </a:t>
            </a:r>
            <a:r>
              <a:rPr lang="en-GB" b="1" dirty="0">
                <a:latin typeface="Arial Black" panose="020B0A04020102020204" pitchFamily="34" charset="0"/>
              </a:rPr>
              <a:t>me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then</a:t>
            </a:r>
            <a:r>
              <a:rPr lang="en-GB" dirty="0"/>
              <a:t> I </a:t>
            </a:r>
            <a:r>
              <a:rPr lang="en-GB" b="1" dirty="0">
                <a:latin typeface="Arial Black" panose="020B0A04020102020204" pitchFamily="34" charset="0"/>
              </a:rPr>
              <a:t>bring</a:t>
            </a:r>
            <a:r>
              <a:rPr lang="en-GB" dirty="0"/>
              <a:t> to memo</a:t>
            </a:r>
            <a:r>
              <a:rPr lang="en-GB" b="1" dirty="0">
                <a:latin typeface="Arial Black" panose="020B0A04020102020204" pitchFamily="34" charset="0"/>
              </a:rPr>
              <a:t>ry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how</a:t>
            </a:r>
            <a:r>
              <a:rPr lang="en-GB" b="1" dirty="0"/>
              <a:t> </a:t>
            </a:r>
            <a:r>
              <a:rPr lang="en-GB" dirty="0"/>
              <a:t>with </a:t>
            </a:r>
            <a:r>
              <a:rPr lang="en-GB" b="1" dirty="0">
                <a:latin typeface="Arial Black" panose="020B0A04020102020204" pitchFamily="34" charset="0"/>
              </a:rPr>
              <a:t>throngs</a:t>
            </a:r>
            <a:r>
              <a:rPr lang="en-GB" dirty="0"/>
              <a:t> I would as</a:t>
            </a:r>
            <a:r>
              <a:rPr lang="en-GB" b="1" dirty="0">
                <a:latin typeface="Arial Black" panose="020B0A04020102020204" pitchFamily="34" charset="0"/>
              </a:rPr>
              <a:t>semble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shout</a:t>
            </a:r>
            <a:r>
              <a:rPr lang="en-GB" dirty="0"/>
              <a:t>ing </a:t>
            </a:r>
            <a:r>
              <a:rPr lang="en-GB" b="1" dirty="0">
                <a:latin typeface="Arial Black" panose="020B0A04020102020204" pitchFamily="34" charset="0"/>
              </a:rPr>
              <a:t>prais</a:t>
            </a:r>
            <a:r>
              <a:rPr lang="en-GB" dirty="0"/>
              <a:t>es in your </a:t>
            </a:r>
            <a:r>
              <a:rPr lang="en-GB" b="1" dirty="0">
                <a:latin typeface="Arial Black" panose="020B0A04020102020204" pitchFamily="34" charset="0"/>
              </a:rPr>
              <a:t>temple</a:t>
            </a:r>
            <a:r>
              <a:rPr lang="en-GB" dirty="0"/>
              <a:t>.</a:t>
            </a:r>
            <a:endParaRPr lang="en-NZ" alt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O</a:t>
            </a:r>
            <a:r>
              <a:rPr lang="en-GB" dirty="0"/>
              <a:t> my </a:t>
            </a:r>
            <a:r>
              <a:rPr lang="en-GB" b="1" dirty="0">
                <a:latin typeface="Arial Black" panose="020B0A04020102020204" pitchFamily="34" charset="0"/>
              </a:rPr>
              <a:t>soul</a:t>
            </a:r>
            <a:r>
              <a:rPr lang="en-GB" dirty="0"/>
              <a:t>, why are you </a:t>
            </a:r>
            <a:r>
              <a:rPr lang="en-GB" b="1" dirty="0">
                <a:latin typeface="Arial Black" panose="020B0A04020102020204" pitchFamily="34" charset="0"/>
              </a:rPr>
              <a:t>grieving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why</a:t>
            </a:r>
            <a:r>
              <a:rPr lang="en-GB" dirty="0"/>
              <a:t> dis</a:t>
            </a:r>
            <a:r>
              <a:rPr lang="en-GB" b="1" dirty="0">
                <a:latin typeface="Arial Black" panose="020B0A04020102020204" pitchFamily="34" charset="0"/>
              </a:rPr>
              <a:t>qui</a:t>
            </a:r>
            <a:r>
              <a:rPr lang="en-GB" dirty="0"/>
              <a:t>et</a:t>
            </a:r>
            <a:r>
              <a:rPr lang="en-GB" b="1" dirty="0">
                <a:latin typeface="Arial Black" panose="020B0A04020102020204" pitchFamily="34" charset="0"/>
              </a:rPr>
              <a:t>ed</a:t>
            </a:r>
            <a:r>
              <a:rPr lang="en-GB" dirty="0"/>
              <a:t> </a:t>
            </a:r>
            <a:r>
              <a:rPr lang="en-GB" b="1" dirty="0">
                <a:latin typeface="Arial Black" panose="020B0A04020102020204" pitchFamily="34" charset="0"/>
              </a:rPr>
              <a:t>in me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Put</a:t>
            </a:r>
            <a:r>
              <a:rPr lang="en-GB" dirty="0"/>
              <a:t> your </a:t>
            </a:r>
            <a:r>
              <a:rPr lang="en-GB" b="1" dirty="0">
                <a:latin typeface="Arial Black" panose="020B0A04020102020204" pitchFamily="34" charset="0"/>
              </a:rPr>
              <a:t>hope</a:t>
            </a:r>
            <a:r>
              <a:rPr lang="en-GB" dirty="0"/>
              <a:t> in God, be</a:t>
            </a:r>
            <a:r>
              <a:rPr lang="en-GB" b="1" dirty="0">
                <a:latin typeface="Arial Black" panose="020B0A04020102020204" pitchFamily="34" charset="0"/>
              </a:rPr>
              <a:t>lieving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he</a:t>
            </a:r>
            <a:r>
              <a:rPr lang="en-GB" dirty="0"/>
              <a:t> will </a:t>
            </a:r>
            <a:r>
              <a:rPr lang="en-GB" b="1" dirty="0">
                <a:latin typeface="Arial Black" panose="020B0A04020102020204" pitchFamily="34" charset="0"/>
              </a:rPr>
              <a:t>still</a:t>
            </a:r>
            <a:r>
              <a:rPr lang="en-GB" dirty="0"/>
              <a:t> your </a:t>
            </a:r>
            <a:r>
              <a:rPr lang="en-GB" b="1" dirty="0">
                <a:latin typeface="Arial Black" panose="020B0A04020102020204" pitchFamily="34" charset="0"/>
              </a:rPr>
              <a:t>refuge be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I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a</a:t>
            </a:r>
            <a:r>
              <a:rPr lang="en-GB" b="1" dirty="0">
                <a:latin typeface="Arial Black" panose="020B0A04020102020204" pitchFamily="34" charset="0"/>
              </a:rPr>
              <a:t>gain</a:t>
            </a:r>
            <a:r>
              <a:rPr lang="en-GB" dirty="0"/>
              <a:t> shall praise his </a:t>
            </a:r>
            <a:r>
              <a:rPr lang="en-GB" b="1" dirty="0">
                <a:latin typeface="Arial Black" panose="020B0A04020102020204" pitchFamily="34" charset="0"/>
              </a:rPr>
              <a:t>grace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for</a:t>
            </a:r>
            <a:r>
              <a:rPr lang="en-GB" dirty="0"/>
              <a:t> the </a:t>
            </a:r>
            <a:r>
              <a:rPr lang="en-GB" b="1" dirty="0">
                <a:latin typeface="Arial Black" panose="020B0A04020102020204" pitchFamily="34" charset="0"/>
              </a:rPr>
              <a:t>com</a:t>
            </a:r>
            <a:r>
              <a:rPr lang="en-GB" dirty="0"/>
              <a:t>fort of his </a:t>
            </a:r>
            <a:r>
              <a:rPr lang="en-GB" b="1" dirty="0">
                <a:latin typeface="Arial Black" panose="020B0A04020102020204" pitchFamily="34" charset="0"/>
              </a:rPr>
              <a:t>face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he</a:t>
            </a:r>
            <a:r>
              <a:rPr lang="en-GB" dirty="0"/>
              <a:t> will </a:t>
            </a:r>
            <a:r>
              <a:rPr lang="en-GB" b="1" dirty="0">
                <a:latin typeface="Arial Black" panose="020B0A04020102020204" pitchFamily="34" charset="0"/>
              </a:rPr>
              <a:t>show</a:t>
            </a:r>
            <a:r>
              <a:rPr lang="en-GB" dirty="0"/>
              <a:t> his help and </a:t>
            </a:r>
            <a:r>
              <a:rPr lang="en-GB" b="1" dirty="0">
                <a:latin typeface="Arial Black" panose="020B0A04020102020204" pitchFamily="34" charset="0"/>
              </a:rPr>
              <a:t>favour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for</a:t>
            </a:r>
            <a:r>
              <a:rPr lang="en-GB" dirty="0"/>
              <a:t> he </a:t>
            </a:r>
            <a:r>
              <a:rPr lang="en-GB" b="1" dirty="0">
                <a:latin typeface="Arial Black" panose="020B0A04020102020204" pitchFamily="34" charset="0"/>
              </a:rPr>
              <a:t>is</a:t>
            </a:r>
            <a:r>
              <a:rPr lang="en-GB" b="1" dirty="0"/>
              <a:t> </a:t>
            </a:r>
            <a:r>
              <a:rPr lang="en-GB" dirty="0"/>
              <a:t>my God and </a:t>
            </a:r>
            <a:r>
              <a:rPr lang="en-GB" b="1" dirty="0">
                <a:latin typeface="Arial Black" panose="020B0A04020102020204" pitchFamily="34" charset="0"/>
              </a:rPr>
              <a:t>Saviour</a:t>
            </a:r>
            <a:r>
              <a:rPr lang="en-GB" dirty="0"/>
              <a:t>.</a:t>
            </a:r>
            <a:endParaRPr lang="en-NZ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6126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From</a:t>
            </a:r>
            <a:r>
              <a:rPr lang="en-GB" b="1" dirty="0"/>
              <a:t> </a:t>
            </a:r>
            <a:r>
              <a:rPr lang="en-GB" dirty="0"/>
              <a:t>the </a:t>
            </a:r>
            <a:r>
              <a:rPr lang="en-GB" b="1" dirty="0">
                <a:latin typeface="Arial Black" panose="020B0A04020102020204" pitchFamily="34" charset="0"/>
              </a:rPr>
              <a:t>land</a:t>
            </a:r>
            <a:r>
              <a:rPr lang="en-GB" dirty="0"/>
              <a:t> beyond the </a:t>
            </a:r>
            <a:r>
              <a:rPr lang="en-GB" b="1" dirty="0">
                <a:latin typeface="Arial Black" panose="020B0A04020102020204" pitchFamily="34" charset="0"/>
              </a:rPr>
              <a:t>Jordan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in</a:t>
            </a:r>
            <a:r>
              <a:rPr lang="en-GB" b="1" dirty="0"/>
              <a:t> </a:t>
            </a:r>
            <a:r>
              <a:rPr lang="en-GB" dirty="0"/>
              <a:t>my </a:t>
            </a:r>
            <a:r>
              <a:rPr lang="en-GB" b="1" dirty="0">
                <a:latin typeface="Arial Black" panose="020B0A04020102020204" pitchFamily="34" charset="0"/>
              </a:rPr>
              <a:t>grief</a:t>
            </a:r>
            <a:r>
              <a:rPr lang="en-GB" dirty="0"/>
              <a:t> I </a:t>
            </a:r>
            <a:r>
              <a:rPr lang="en-GB" b="1" dirty="0">
                <a:latin typeface="Arial Black" panose="020B0A04020102020204" pitchFamily="34" charset="0"/>
              </a:rPr>
              <a:t>think of you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from</a:t>
            </a:r>
            <a:r>
              <a:rPr lang="en-GB" dirty="0"/>
              <a:t> the </a:t>
            </a:r>
            <a:r>
              <a:rPr lang="en-GB" b="1" dirty="0">
                <a:latin typeface="Arial Black" panose="020B0A04020102020204" pitchFamily="34" charset="0"/>
              </a:rPr>
              <a:t>foot</a:t>
            </a:r>
            <a:r>
              <a:rPr lang="en-GB" dirty="0"/>
              <a:t>hills of Mount </a:t>
            </a:r>
            <a:r>
              <a:rPr lang="en-GB" b="1" dirty="0">
                <a:latin typeface="Arial Black" panose="020B0A04020102020204" pitchFamily="34" charset="0"/>
              </a:rPr>
              <a:t>Hermon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I</a:t>
            </a:r>
            <a:r>
              <a:rPr lang="en-GB" dirty="0"/>
              <a:t> will </a:t>
            </a:r>
            <a:r>
              <a:rPr lang="en-GB" b="1" dirty="0">
                <a:latin typeface="Arial Black" panose="020B0A04020102020204" pitchFamily="34" charset="0"/>
              </a:rPr>
              <a:t>still</a:t>
            </a:r>
            <a:r>
              <a:rPr lang="en-GB" b="1" dirty="0"/>
              <a:t> </a:t>
            </a:r>
            <a:r>
              <a:rPr lang="en-GB" dirty="0"/>
              <a:t>re</a:t>
            </a:r>
            <a:r>
              <a:rPr lang="en-GB" b="1" dirty="0">
                <a:latin typeface="Arial Black" panose="020B0A04020102020204" pitchFamily="34" charset="0"/>
              </a:rPr>
              <a:t>member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b="1" dirty="0">
                <a:latin typeface="Arial Black" panose="020B0A04020102020204" pitchFamily="34" charset="0"/>
              </a:rPr>
              <a:t>you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As</a:t>
            </a:r>
            <a:r>
              <a:rPr lang="en-GB" b="1" dirty="0"/>
              <a:t> </a:t>
            </a:r>
            <a:r>
              <a:rPr lang="en-GB" dirty="0"/>
              <a:t>the </a:t>
            </a:r>
            <a:r>
              <a:rPr lang="en-GB" b="1" dirty="0">
                <a:latin typeface="Arial Black" panose="020B0A04020102020204" pitchFamily="34" charset="0"/>
              </a:rPr>
              <a:t>wa</a:t>
            </a:r>
            <a:r>
              <a:rPr lang="en-GB" dirty="0"/>
              <a:t>ters plunge and </a:t>
            </a:r>
            <a:r>
              <a:rPr lang="en-GB" b="1" dirty="0">
                <a:latin typeface="Arial Black" panose="020B0A04020102020204" pitchFamily="34" charset="0"/>
              </a:rPr>
              <a:t>leap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storm</a:t>
            </a:r>
            <a:r>
              <a:rPr lang="en-GB" dirty="0"/>
              <a:t>y </a:t>
            </a:r>
            <a:r>
              <a:rPr lang="en-GB" b="1" dirty="0">
                <a:latin typeface="Arial Black" panose="020B0A04020102020204" pitchFamily="34" charset="0"/>
              </a:rPr>
              <a:t>trou</a:t>
            </a:r>
            <a:r>
              <a:rPr lang="en-GB" dirty="0"/>
              <a:t>bles o’er me </a:t>
            </a:r>
            <a:r>
              <a:rPr lang="en-GB" b="1" dirty="0">
                <a:latin typeface="Arial Black" panose="020B0A04020102020204" pitchFamily="34" charset="0"/>
              </a:rPr>
              <a:t>sweep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Day</a:t>
            </a:r>
            <a:r>
              <a:rPr lang="en-GB" dirty="0"/>
              <a:t> and </a:t>
            </a:r>
            <a:r>
              <a:rPr lang="en-GB" b="1" dirty="0">
                <a:latin typeface="Arial Black" panose="020B0A04020102020204" pitchFamily="34" charset="0"/>
              </a:rPr>
              <a:t>night</a:t>
            </a:r>
            <a:r>
              <a:rPr lang="en-GB" dirty="0"/>
              <a:t> God’s song is </a:t>
            </a:r>
            <a:r>
              <a:rPr lang="en-GB" b="1" dirty="0">
                <a:latin typeface="Arial Black" panose="020B0A04020102020204" pitchFamily="34" charset="0"/>
              </a:rPr>
              <a:t>with me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as</a:t>
            </a:r>
            <a:r>
              <a:rPr lang="en-GB" dirty="0"/>
              <a:t> a </a:t>
            </a:r>
            <a:r>
              <a:rPr lang="en-GB" b="1" dirty="0">
                <a:latin typeface="Arial Black" panose="020B0A04020102020204" pitchFamily="34" charset="0"/>
              </a:rPr>
              <a:t>prayer</a:t>
            </a:r>
            <a:r>
              <a:rPr lang="en-GB" dirty="0"/>
              <a:t> to him who </a:t>
            </a:r>
            <a:r>
              <a:rPr lang="en-GB" b="1" dirty="0">
                <a:latin typeface="Arial Black" panose="020B0A04020102020204" pitchFamily="34" charset="0"/>
              </a:rPr>
              <a:t>loves 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06413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I</a:t>
            </a:r>
            <a:r>
              <a:rPr lang="en-GB" b="1" dirty="0"/>
              <a:t> </a:t>
            </a:r>
            <a:r>
              <a:rPr lang="en-GB" dirty="0"/>
              <a:t>will </a:t>
            </a:r>
            <a:r>
              <a:rPr lang="en-GB" b="1" dirty="0">
                <a:latin typeface="Arial Black" panose="020B0A04020102020204" pitchFamily="34" charset="0"/>
              </a:rPr>
              <a:t>say</a:t>
            </a:r>
            <a:r>
              <a:rPr lang="en-GB" b="1" dirty="0"/>
              <a:t> </a:t>
            </a:r>
            <a:r>
              <a:rPr lang="en-GB" dirty="0"/>
              <a:t>to God, my </a:t>
            </a:r>
            <a:r>
              <a:rPr lang="en-GB" b="1" dirty="0">
                <a:latin typeface="Arial Black" panose="020B0A04020102020204" pitchFamily="34" charset="0"/>
              </a:rPr>
              <a:t>fortress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“</a:t>
            </a:r>
            <a:r>
              <a:rPr lang="en-GB" b="1" dirty="0">
                <a:latin typeface="Arial Black" panose="020B0A04020102020204" pitchFamily="34" charset="0"/>
              </a:rPr>
              <a:t>Why</a:t>
            </a:r>
            <a:r>
              <a:rPr lang="en-GB" dirty="0"/>
              <a:t> have </a:t>
            </a:r>
            <a:r>
              <a:rPr lang="en-GB" b="1" dirty="0">
                <a:latin typeface="Arial Black" panose="020B0A04020102020204" pitchFamily="34" charset="0"/>
              </a:rPr>
              <a:t>you</a:t>
            </a:r>
            <a:r>
              <a:rPr lang="en-GB" b="1" dirty="0"/>
              <a:t> </a:t>
            </a:r>
            <a:r>
              <a:rPr lang="en-GB" dirty="0"/>
              <a:t>for</a:t>
            </a:r>
            <a:r>
              <a:rPr lang="en-GB" b="1" dirty="0">
                <a:latin typeface="Arial Black" panose="020B0A04020102020204" pitchFamily="34" charset="0"/>
              </a:rPr>
              <a:t>gotten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b="1" dirty="0">
                <a:latin typeface="Arial Black" panose="020B0A04020102020204" pitchFamily="34" charset="0"/>
              </a:rPr>
              <a:t>me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Why</a:t>
            </a:r>
            <a:r>
              <a:rPr lang="en-GB" dirty="0"/>
              <a:t> must </a:t>
            </a:r>
            <a:r>
              <a:rPr lang="en-GB" b="1" dirty="0">
                <a:latin typeface="Arial Black" panose="020B0A04020102020204" pitchFamily="34" charset="0"/>
              </a:rPr>
              <a:t>I</a:t>
            </a:r>
            <a:r>
              <a:rPr lang="en-GB" b="1" dirty="0"/>
              <a:t> </a:t>
            </a:r>
            <a:r>
              <a:rPr lang="en-GB" dirty="0"/>
              <a:t>proceed in </a:t>
            </a:r>
            <a:r>
              <a:rPr lang="en-GB" b="1" dirty="0">
                <a:latin typeface="Arial Black" panose="020B0A04020102020204" pitchFamily="34" charset="0"/>
              </a:rPr>
              <a:t>sadness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hound</a:t>
            </a:r>
            <a:r>
              <a:rPr lang="en-GB" dirty="0"/>
              <a:t>ed </a:t>
            </a:r>
            <a:r>
              <a:rPr lang="en-GB" b="1" dirty="0">
                <a:latin typeface="Arial Black" panose="020B0A04020102020204" pitchFamily="34" charset="0"/>
              </a:rPr>
              <a:t>by</a:t>
            </a:r>
            <a:r>
              <a:rPr lang="en-GB" dirty="0"/>
              <a:t> the </a:t>
            </a:r>
            <a:r>
              <a:rPr lang="en-GB" b="1" dirty="0">
                <a:latin typeface="Arial Black" panose="020B0A04020102020204" pitchFamily="34" charset="0"/>
              </a:rPr>
              <a:t>enemy</a:t>
            </a:r>
            <a:r>
              <a:rPr lang="en-GB" dirty="0"/>
              <a:t>?”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Their</a:t>
            </a:r>
            <a:r>
              <a:rPr lang="en-GB" b="1" dirty="0"/>
              <a:t> </a:t>
            </a:r>
            <a:r>
              <a:rPr lang="en-GB" dirty="0"/>
              <a:t>re</a:t>
            </a:r>
            <a:r>
              <a:rPr lang="en-GB" b="1" dirty="0">
                <a:latin typeface="Arial Black" panose="020B0A04020102020204" pitchFamily="34" charset="0"/>
              </a:rPr>
              <a:t>bukes</a:t>
            </a:r>
            <a:r>
              <a:rPr lang="en-GB" dirty="0"/>
              <a:t> and scoffing </a:t>
            </a:r>
            <a:r>
              <a:rPr lang="en-GB" b="1" dirty="0">
                <a:latin typeface="Arial Black" panose="020B0A04020102020204" pitchFamily="34" charset="0"/>
              </a:rPr>
              <a:t>words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pierce</a:t>
            </a:r>
            <a:r>
              <a:rPr lang="en-GB" dirty="0"/>
              <a:t> my </a:t>
            </a:r>
            <a:r>
              <a:rPr lang="en-GB" b="1" dirty="0">
                <a:latin typeface="Arial Black" panose="020B0A04020102020204" pitchFamily="34" charset="0"/>
              </a:rPr>
              <a:t>bones</a:t>
            </a:r>
            <a:r>
              <a:rPr lang="en-GB" dirty="0"/>
              <a:t> like pointed </a:t>
            </a:r>
            <a:r>
              <a:rPr lang="en-GB" b="1" dirty="0">
                <a:latin typeface="Arial Black" panose="020B0A04020102020204" pitchFamily="34" charset="0"/>
              </a:rPr>
              <a:t>swords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as</a:t>
            </a:r>
            <a:r>
              <a:rPr lang="en-GB" dirty="0"/>
              <a:t> they </a:t>
            </a:r>
            <a:r>
              <a:rPr lang="en-GB" b="1" dirty="0">
                <a:latin typeface="Arial Black" panose="020B0A04020102020204" pitchFamily="34" charset="0"/>
              </a:rPr>
              <a:t>say</a:t>
            </a:r>
            <a:r>
              <a:rPr lang="en-GB" dirty="0"/>
              <a:t> with proud de</a:t>
            </a:r>
            <a:r>
              <a:rPr lang="en-GB" b="1" dirty="0">
                <a:latin typeface="Arial Black" panose="020B0A04020102020204" pitchFamily="34" charset="0"/>
              </a:rPr>
              <a:t>fiance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“</a:t>
            </a:r>
            <a:r>
              <a:rPr lang="en-GB" b="1" dirty="0">
                <a:latin typeface="Arial Black" panose="020B0A04020102020204" pitchFamily="34" charset="0"/>
              </a:rPr>
              <a:t>Where</a:t>
            </a:r>
            <a:r>
              <a:rPr lang="en-GB" dirty="0"/>
              <a:t> is </a:t>
            </a:r>
            <a:r>
              <a:rPr lang="en-GB" b="1" dirty="0">
                <a:latin typeface="Arial Black" panose="020B0A04020102020204" pitchFamily="34" charset="0"/>
              </a:rPr>
              <a:t>God</a:t>
            </a:r>
            <a:r>
              <a:rPr lang="en-GB" dirty="0"/>
              <a:t>, your firm re</a:t>
            </a:r>
            <a:r>
              <a:rPr lang="en-GB" b="1" dirty="0">
                <a:latin typeface="Arial Black" panose="020B0A04020102020204" pitchFamily="34" charset="0"/>
              </a:rPr>
              <a:t>liance</a:t>
            </a:r>
            <a:r>
              <a:rPr lang="en-GB" dirty="0" smtClean="0"/>
              <a:t>?”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36926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O</a:t>
            </a:r>
            <a:r>
              <a:rPr lang="en-GB" dirty="0"/>
              <a:t> my </a:t>
            </a:r>
            <a:r>
              <a:rPr lang="en-GB" b="1" dirty="0">
                <a:latin typeface="Arial Black" panose="020B0A04020102020204" pitchFamily="34" charset="0"/>
              </a:rPr>
              <a:t>soul</a:t>
            </a:r>
            <a:r>
              <a:rPr lang="en-GB" dirty="0"/>
              <a:t>, why are you </a:t>
            </a:r>
            <a:r>
              <a:rPr lang="en-GB" b="1" dirty="0">
                <a:latin typeface="Arial Black" panose="020B0A04020102020204" pitchFamily="34" charset="0"/>
              </a:rPr>
              <a:t>grieving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why</a:t>
            </a:r>
            <a:r>
              <a:rPr lang="en-GB" dirty="0"/>
              <a:t> dis</a:t>
            </a:r>
            <a:r>
              <a:rPr lang="en-GB" b="1" dirty="0">
                <a:latin typeface="Arial Black" panose="020B0A04020102020204" pitchFamily="34" charset="0"/>
              </a:rPr>
              <a:t>qui</a:t>
            </a:r>
            <a:r>
              <a:rPr lang="en-GB" dirty="0"/>
              <a:t>et</a:t>
            </a:r>
            <a:r>
              <a:rPr lang="en-GB" b="1" dirty="0">
                <a:latin typeface="Arial Black" panose="020B0A04020102020204" pitchFamily="34" charset="0"/>
              </a:rPr>
              <a:t>ed</a:t>
            </a:r>
            <a:r>
              <a:rPr lang="en-GB" dirty="0"/>
              <a:t> </a:t>
            </a:r>
            <a:r>
              <a:rPr lang="en-GB" b="1" dirty="0">
                <a:latin typeface="Arial Black" panose="020B0A04020102020204" pitchFamily="34" charset="0"/>
              </a:rPr>
              <a:t>in me</a:t>
            </a:r>
            <a:r>
              <a:rPr lang="en-GB" dirty="0"/>
              <a:t>?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Put</a:t>
            </a:r>
            <a:r>
              <a:rPr lang="en-GB" dirty="0"/>
              <a:t> your </a:t>
            </a:r>
            <a:r>
              <a:rPr lang="en-GB" b="1" dirty="0">
                <a:latin typeface="Arial Black" panose="020B0A04020102020204" pitchFamily="34" charset="0"/>
              </a:rPr>
              <a:t>hope</a:t>
            </a:r>
            <a:r>
              <a:rPr lang="en-GB" b="1" dirty="0"/>
              <a:t> </a:t>
            </a:r>
            <a:r>
              <a:rPr lang="en-GB" dirty="0"/>
              <a:t>in God, be</a:t>
            </a:r>
            <a:r>
              <a:rPr lang="en-GB" b="1" dirty="0">
                <a:latin typeface="Arial Black" panose="020B0A04020102020204" pitchFamily="34" charset="0"/>
              </a:rPr>
              <a:t>lieving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he</a:t>
            </a:r>
            <a:r>
              <a:rPr lang="en-GB" dirty="0"/>
              <a:t> will </a:t>
            </a:r>
            <a:r>
              <a:rPr lang="en-GB" b="1" dirty="0">
                <a:latin typeface="Arial Black" panose="020B0A04020102020204" pitchFamily="34" charset="0"/>
              </a:rPr>
              <a:t>still</a:t>
            </a:r>
            <a:r>
              <a:rPr lang="en-GB" dirty="0"/>
              <a:t> your </a:t>
            </a:r>
            <a:r>
              <a:rPr lang="en-GB" b="1" dirty="0">
                <a:latin typeface="Arial Black" panose="020B0A04020102020204" pitchFamily="34" charset="0"/>
              </a:rPr>
              <a:t>refuge be</a:t>
            </a:r>
            <a:r>
              <a:rPr lang="en-GB" dirty="0"/>
              <a:t>.</a:t>
            </a:r>
            <a:endParaRPr lang="en-NZ" dirty="0"/>
          </a:p>
          <a:p>
            <a:r>
              <a:rPr lang="en-GB" b="1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I</a:t>
            </a:r>
            <a:r>
              <a:rPr lang="en-GB" b="1" dirty="0"/>
              <a:t> </a:t>
            </a:r>
            <a:r>
              <a:rPr lang="en-GB" dirty="0"/>
              <a:t>a</a:t>
            </a:r>
            <a:r>
              <a:rPr lang="en-GB" b="1" dirty="0">
                <a:latin typeface="Arial Black" panose="020B0A04020102020204" pitchFamily="34" charset="0"/>
              </a:rPr>
              <a:t>gain</a:t>
            </a:r>
            <a:r>
              <a:rPr lang="en-GB" dirty="0"/>
              <a:t> shall praise his </a:t>
            </a:r>
            <a:r>
              <a:rPr lang="en-GB" b="1" dirty="0">
                <a:latin typeface="Arial Black" panose="020B0A04020102020204" pitchFamily="34" charset="0"/>
              </a:rPr>
              <a:t>grace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for</a:t>
            </a:r>
            <a:r>
              <a:rPr lang="en-GB" dirty="0"/>
              <a:t> the </a:t>
            </a:r>
            <a:r>
              <a:rPr lang="en-GB" b="1" dirty="0">
                <a:latin typeface="Arial Black" panose="020B0A04020102020204" pitchFamily="34" charset="0"/>
              </a:rPr>
              <a:t>com</a:t>
            </a:r>
            <a:r>
              <a:rPr lang="en-GB" dirty="0"/>
              <a:t>fort of his </a:t>
            </a:r>
            <a:r>
              <a:rPr lang="en-GB" b="1" dirty="0">
                <a:latin typeface="Arial Black" panose="020B0A04020102020204" pitchFamily="34" charset="0"/>
              </a:rPr>
              <a:t>face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he</a:t>
            </a:r>
            <a:r>
              <a:rPr lang="en-GB" dirty="0"/>
              <a:t> will </a:t>
            </a:r>
            <a:r>
              <a:rPr lang="en-GB" b="1" dirty="0">
                <a:latin typeface="Arial Black" panose="020B0A04020102020204" pitchFamily="34" charset="0"/>
              </a:rPr>
              <a:t>show</a:t>
            </a:r>
            <a:r>
              <a:rPr lang="en-GB" b="1" dirty="0"/>
              <a:t> </a:t>
            </a:r>
            <a:r>
              <a:rPr lang="en-GB" dirty="0"/>
              <a:t>his help and </a:t>
            </a:r>
            <a:r>
              <a:rPr lang="en-GB" b="1" dirty="0">
                <a:latin typeface="Arial Black" panose="020B0A04020102020204" pitchFamily="34" charset="0"/>
              </a:rPr>
              <a:t>favour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</a:t>
            </a:r>
            <a:r>
              <a:rPr lang="en-GB" b="1" dirty="0">
                <a:latin typeface="Arial Black" panose="020B0A04020102020204" pitchFamily="34" charset="0"/>
              </a:rPr>
              <a:t>for</a:t>
            </a:r>
            <a:r>
              <a:rPr lang="en-GB" dirty="0"/>
              <a:t> he </a:t>
            </a:r>
            <a:r>
              <a:rPr lang="en-GB" b="1" dirty="0">
                <a:latin typeface="Arial Black" panose="020B0A04020102020204" pitchFamily="34" charset="0"/>
              </a:rPr>
              <a:t>is</a:t>
            </a:r>
            <a:r>
              <a:rPr lang="en-GB" b="1" dirty="0"/>
              <a:t> </a:t>
            </a:r>
            <a:r>
              <a:rPr lang="en-GB" dirty="0"/>
              <a:t>my God and </a:t>
            </a:r>
            <a:r>
              <a:rPr lang="en-GB" b="1" dirty="0">
                <a:latin typeface="Arial Black" panose="020B0A04020102020204" pitchFamily="34" charset="0"/>
              </a:rPr>
              <a:t>Saviour</a:t>
            </a:r>
            <a:r>
              <a:rPr lang="en-GB" dirty="0"/>
              <a:t>.</a:t>
            </a:r>
            <a:endParaRPr lang="en-NZ" altLang="en-US" dirty="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45202" y="5900438"/>
            <a:ext cx="9144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42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>
                <a:solidFill>
                  <a:srgbClr val="FF0000"/>
                </a:solidFill>
              </a:rPr>
              <a:t>Reformed Church of __________ CCLI License # _____</a:t>
            </a:r>
            <a:endParaRPr lang="en-NZ" altLang="en-US" sz="1000" dirty="0"/>
          </a:p>
          <a:p>
            <a:pPr algn="r"/>
            <a:r>
              <a:rPr lang="en-GB" sz="1000" i="1" dirty="0"/>
              <a:t>Projection permitted with CCLI licence (#727540)</a:t>
            </a:r>
            <a:endParaRPr lang="en-NZ" sz="1000" i="1" dirty="0"/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Psalter Hymnal</a:t>
            </a:r>
            <a:r>
              <a:rPr lang="en-GB" sz="1000" dirty="0"/>
              <a:t>, 1987, © Faith Alive Christian Resources, 1987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dirty="0" err="1"/>
              <a:t>Genevan</a:t>
            </a:r>
            <a:r>
              <a:rPr lang="en-GB" sz="1000" dirty="0"/>
              <a:t> Psalter, 1551; harm. </a:t>
            </a:r>
            <a:r>
              <a:rPr lang="en-GB" sz="1000" i="1" dirty="0" err="1"/>
              <a:t>Koraalboek</a:t>
            </a:r>
            <a:r>
              <a:rPr lang="en-GB" sz="1000" i="1" dirty="0"/>
              <a:t> </a:t>
            </a:r>
            <a:r>
              <a:rPr lang="en-GB" sz="1000" i="1" dirty="0" err="1"/>
              <a:t>vir</a:t>
            </a:r>
            <a:r>
              <a:rPr lang="en-GB" sz="1000" i="1" dirty="0"/>
              <a:t> Psalms en </a:t>
            </a:r>
            <a:r>
              <a:rPr lang="en-GB" sz="1000" i="1" dirty="0" err="1"/>
              <a:t>Gesange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20</TotalTime>
  <Words>66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6</cp:revision>
  <cp:lastPrinted>1601-01-01T00:00:00Z</cp:lastPrinted>
  <dcterms:created xsi:type="dcterms:W3CDTF">2014-02-17T02:17:47Z</dcterms:created>
  <dcterms:modified xsi:type="dcterms:W3CDTF">2014-04-03T09:11:21Z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