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6"/>
  </p:handoutMasterIdLst>
  <p:sldIdLst>
    <p:sldId id="259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8A559A6-BC8B-4F2B-8818-25DDC56E6AD1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31FF4B-C5C0-43C5-B8EF-ABE45601219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31640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E5CD74B-E673-432D-884F-156C197ED65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37742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07C8E20-66B7-43A4-8499-9FA60602F06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05873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BD966B2-0DAA-40E2-A95B-E3D70C3D838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57468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40983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C0CD478-448C-4544-92AE-3A49378EB4A7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17226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6DE88FF-55D1-41AE-A400-A95AF548A26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83906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A762B45-2234-43BC-8137-E4B66102C29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14105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55B3986-C3DC-41DF-9303-5E063719DB9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1647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3DE2651-EF62-4F5F-A268-6C1E6B00DB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8909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46426C-50EA-47AE-BF9C-3F0BBCFDD29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5020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2771551-FA23-4AAE-8E57-98281923744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71230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>
                <a:solidFill>
                  <a:srgbClr val="FFFF00"/>
                </a:solidFill>
              </a:rPr>
              <a:t>	</a:t>
            </a:r>
            <a:r>
              <a:rPr lang="en-GB" b="1" dirty="0">
                <a:solidFill>
                  <a:srgbClr val="FFFF00"/>
                </a:solidFill>
              </a:rPr>
              <a:t>As pants the hart </a:t>
            </a:r>
            <a:r>
              <a:rPr lang="en-GB" dirty="0"/>
              <a:t>for streams of living </a:t>
            </a:r>
            <a:r>
              <a:rPr lang="en-GB" dirty="0" smtClean="0"/>
              <a:t>	water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so longs my soul, O living God, for thee;</a:t>
            </a:r>
            <a:endParaRPr lang="en-NZ" dirty="0"/>
          </a:p>
          <a:p>
            <a:r>
              <a:rPr lang="en-GB" dirty="0"/>
              <a:t>	I thirst for thee, for thee my heart is yearning;</a:t>
            </a:r>
            <a:endParaRPr lang="en-NZ" dirty="0"/>
          </a:p>
          <a:p>
            <a:r>
              <a:rPr lang="en-GB" dirty="0"/>
              <a:t>		when shall I come thy gracious face to see?</a:t>
            </a:r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42b]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2.</a:t>
            </a:r>
            <a:r>
              <a:rPr lang="en-NZ" altLang="en-US" dirty="0" smtClean="0"/>
              <a:t>	</a:t>
            </a:r>
            <a:r>
              <a:rPr lang="en-GB" dirty="0"/>
              <a:t>O Lord my God, </a:t>
            </a:r>
            <a:r>
              <a:rPr lang="en-GB" dirty="0" err="1"/>
              <a:t>o’erwhelmed</a:t>
            </a:r>
            <a:r>
              <a:rPr lang="en-GB" dirty="0"/>
              <a:t> in deep </a:t>
            </a:r>
            <a:r>
              <a:rPr lang="en-GB" dirty="0" smtClean="0"/>
              <a:t>	affliction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far from thy rest, to thee I lift my soul;</a:t>
            </a:r>
            <a:endParaRPr lang="en-NZ" dirty="0"/>
          </a:p>
          <a:p>
            <a:r>
              <a:rPr lang="en-GB" dirty="0"/>
              <a:t>	deep calls to deep and storms of trouble </a:t>
            </a:r>
            <a:r>
              <a:rPr lang="en-GB" dirty="0" smtClean="0"/>
              <a:t>	thunder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while o’er my head the waves and billows </a:t>
            </a:r>
            <a:r>
              <a:rPr lang="en-GB" dirty="0" smtClean="0"/>
              <a:t>	roll.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Thou wilt command thy servant’s consolation,</a:t>
            </a:r>
            <a:endParaRPr lang="en-NZ" dirty="0"/>
          </a:p>
          <a:p>
            <a:r>
              <a:rPr lang="en-GB" dirty="0"/>
              <a:t>		thy </a:t>
            </a:r>
            <a:r>
              <a:rPr lang="en-GB" dirty="0" err="1"/>
              <a:t>lovingkindness</a:t>
            </a:r>
            <a:r>
              <a:rPr lang="en-GB" dirty="0"/>
              <a:t> yet shall cheer my day,</a:t>
            </a:r>
            <a:endParaRPr lang="en-NZ" dirty="0"/>
          </a:p>
          <a:p>
            <a:r>
              <a:rPr lang="en-GB" dirty="0"/>
              <a:t>	and in the night thy song shall be my comfort;</a:t>
            </a:r>
            <a:endParaRPr lang="en-NZ" dirty="0"/>
          </a:p>
          <a:p>
            <a:r>
              <a:rPr lang="en-GB" dirty="0"/>
              <a:t>		God of my life, to thee I still will pray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3346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Why, O my soul, art thou cast down within </a:t>
            </a:r>
            <a:r>
              <a:rPr lang="en-GB" dirty="0" smtClean="0"/>
              <a:t>	me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Why art thou troubled and oppressed with </a:t>
            </a:r>
            <a:r>
              <a:rPr lang="en-GB" dirty="0" smtClean="0"/>
              <a:t>	grief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Hope thou in God, the God of thy salvation;</a:t>
            </a:r>
            <a:endParaRPr lang="en-NZ" dirty="0"/>
          </a:p>
          <a:p>
            <a:r>
              <a:rPr lang="en-GB" dirty="0"/>
              <a:t>		hope, and thy God will surely send relief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42b</a:t>
            </a:r>
            <a:endParaRPr lang="en-NZ" altLang="en-US" sz="1000" dirty="0"/>
          </a:p>
          <a:p>
            <a:pPr algn="r"/>
            <a:r>
              <a:rPr lang="en-GB" sz="1000" i="1" dirty="0"/>
              <a:t>Public domain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Psalter Hymnal</a:t>
            </a:r>
            <a:r>
              <a:rPr lang="en-GB" sz="1000" dirty="0"/>
              <a:t>, 1957</a:t>
            </a:r>
            <a:endParaRPr lang="en-NZ" sz="1000" dirty="0"/>
          </a:p>
          <a:p>
            <a:pPr algn="r"/>
            <a:r>
              <a:rPr lang="en-GB" sz="1000" dirty="0"/>
              <a:t>Tune: Arranged from Felix Mendelssohn, 1809–1847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34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Wingdings</vt:lpstr>
      <vt:lpstr>template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2</cp:revision>
  <cp:lastPrinted>1601-01-01T00:00:00Z</cp:lastPrinted>
  <dcterms:created xsi:type="dcterms:W3CDTF">2014-02-17T02:38:48Z</dcterms:created>
  <dcterms:modified xsi:type="dcterms:W3CDTF">2014-02-19T03:08:20Z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