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7"/>
  </p:handoutMasterIdLst>
  <p:sldIdLst>
    <p:sldId id="259" r:id="rId2"/>
    <p:sldId id="260" r:id="rId3"/>
    <p:sldId id="262" r:id="rId4"/>
    <p:sldId id="263" r:id="rId5"/>
    <p:sldId id="261" r:id="rId6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BA39E63-3B19-41C6-8EC4-DC1546632679}" type="datetimeFigureOut">
              <a:rPr lang="en-NZ"/>
              <a:pPr>
                <a:defRPr/>
              </a:pPr>
              <a:t>17/02/2014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9865D6E-D853-4191-8421-9EEEF49E685F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28286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32036C2B-68E1-47CF-BCEF-FAFAA601A4A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7376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76E7A3D-F4E0-4842-82EE-E9FFD4FF324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87531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5958B95-7F58-4A6A-BF92-4346138BF68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17394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914083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0D48A84-9AB2-458C-AEF0-7C94E4A7DDE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56044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D991950-83F1-4FC2-AA7F-DC3E59E8FDE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55342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72ACEEF-2654-49B3-BCEB-F09F7E54BD2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3587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00A2A7B-24EE-4771-B32B-FC68E336057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04794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5C24940-A016-4D57-8CD3-DEE1E53765B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8543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1A0B171-EE3E-4602-9184-2F8059D126A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84187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04C5750-6255-4987-8316-D598C5CC0A6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93372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b="1" dirty="0" smtClean="0">
                <a:solidFill>
                  <a:srgbClr val="FFFF00"/>
                </a:solidFill>
              </a:rPr>
              <a:t>	</a:t>
            </a:r>
            <a:r>
              <a:rPr lang="en-GB" b="1" dirty="0">
                <a:solidFill>
                  <a:srgbClr val="FFFF00"/>
                </a:solidFill>
              </a:rPr>
              <a:t>Come! Vindicate me, O my God!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Against this nation plead my cause!</a:t>
            </a:r>
            <a:endParaRPr lang="en-NZ" dirty="0"/>
          </a:p>
          <a:p>
            <a:r>
              <a:rPr lang="en-GB" dirty="0"/>
              <a:t>	Deliver me from wicked foes</a:t>
            </a:r>
            <a:endParaRPr lang="en-NZ" dirty="0"/>
          </a:p>
          <a:p>
            <a:r>
              <a:rPr lang="en-GB" dirty="0"/>
              <a:t>		and hypocrites who break your laws.</a:t>
            </a:r>
            <a:endParaRPr lang="en-NZ" altLang="en-US" dirty="0" smtClean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-36512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43b]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You are my stronghold and my God;</a:t>
            </a:r>
            <a:endParaRPr lang="en-NZ" dirty="0"/>
          </a:p>
          <a:p>
            <a:r>
              <a:rPr lang="en-GB" dirty="0"/>
              <a:t>		why then have you rejected me?</a:t>
            </a:r>
            <a:endParaRPr lang="en-NZ" dirty="0"/>
          </a:p>
          <a:p>
            <a:r>
              <a:rPr lang="en-GB" dirty="0"/>
              <a:t>	Why must I go about in grief,</a:t>
            </a:r>
            <a:endParaRPr lang="en-NZ" dirty="0"/>
          </a:p>
          <a:p>
            <a:r>
              <a:rPr lang="en-GB" dirty="0"/>
              <a:t>		downtrodden by the enemy</a:t>
            </a:r>
            <a:r>
              <a:rPr lang="en-GB" dirty="0" smtClean="0"/>
              <a:t>?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O send your light forth and your truth!</a:t>
            </a:r>
            <a:endParaRPr lang="en-NZ" dirty="0"/>
          </a:p>
          <a:p>
            <a:r>
              <a:rPr lang="en-GB" dirty="0"/>
              <a:t>		Let them direct me in your grace</a:t>
            </a:r>
            <a:endParaRPr lang="en-NZ" dirty="0"/>
          </a:p>
          <a:p>
            <a:r>
              <a:rPr lang="en-GB" dirty="0"/>
              <a:t>	and bring me to your holy hill,</a:t>
            </a:r>
            <a:endParaRPr lang="en-NZ" dirty="0"/>
          </a:p>
          <a:p>
            <a:r>
              <a:rPr lang="en-GB" dirty="0"/>
              <a:t>		into your sacred dwelling place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92996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Then to God’s altar I will go,</a:t>
            </a:r>
            <a:endParaRPr lang="en-NZ" dirty="0"/>
          </a:p>
          <a:p>
            <a:r>
              <a:rPr lang="en-GB" dirty="0"/>
              <a:t>		to God, my joy and my delight.</a:t>
            </a:r>
            <a:endParaRPr lang="en-NZ" dirty="0"/>
          </a:p>
          <a:p>
            <a:r>
              <a:rPr lang="en-GB" dirty="0"/>
              <a:t>	and I will praise you with the harp.</a:t>
            </a:r>
            <a:endParaRPr lang="en-NZ" dirty="0"/>
          </a:p>
          <a:p>
            <a:r>
              <a:rPr lang="en-GB" dirty="0"/>
              <a:t>		O God, you are my God of might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191828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5.</a:t>
            </a:r>
            <a:r>
              <a:rPr lang="en-NZ" altLang="en-US" dirty="0" smtClean="0"/>
              <a:t>	</a:t>
            </a:r>
            <a:r>
              <a:rPr lang="en-GB" dirty="0"/>
              <a:t>Why are you downcast, O my soul?</a:t>
            </a:r>
            <a:endParaRPr lang="en-NZ" dirty="0"/>
          </a:p>
          <a:p>
            <a:r>
              <a:rPr lang="en-GB" dirty="0"/>
              <a:t>		Why are you so disturbed in me?</a:t>
            </a:r>
            <a:endParaRPr lang="en-NZ" dirty="0"/>
          </a:p>
          <a:p>
            <a:r>
              <a:rPr lang="en-GB" dirty="0"/>
              <a:t>	Trust God, for I will praise him yet;</a:t>
            </a:r>
            <a:endParaRPr lang="en-NZ" dirty="0"/>
          </a:p>
          <a:p>
            <a:r>
              <a:rPr lang="en-GB" dirty="0"/>
              <a:t>		my Saviour and my God is he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43b</a:t>
            </a:r>
            <a:endParaRPr lang="en-NZ" altLang="en-US" sz="10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i="1" dirty="0"/>
              <a:t>Used with permission</a:t>
            </a:r>
          </a:p>
          <a:p>
            <a:pPr algn="r"/>
            <a:r>
              <a:rPr lang="en-GB" sz="1000" dirty="0"/>
              <a:t>Text: </a:t>
            </a:r>
            <a:r>
              <a:rPr lang="en-GB" sz="1000" i="1" dirty="0"/>
              <a:t>Sing Psalms</a:t>
            </a:r>
            <a:r>
              <a:rPr lang="en-GB" sz="1000" dirty="0"/>
              <a:t>, © Psalmody Committee, Free Church of Scotland, 2003</a:t>
            </a:r>
            <a:endParaRPr lang="en-NZ" sz="1000" dirty="0"/>
          </a:p>
          <a:p>
            <a:pPr algn="r"/>
            <a:r>
              <a:rPr lang="en-GB" sz="1000" dirty="0"/>
              <a:t>Tune: Carolyn </a:t>
            </a:r>
            <a:r>
              <a:rPr lang="en-GB" sz="1000" dirty="0" err="1"/>
              <a:t>Beezhold</a:t>
            </a:r>
            <a:r>
              <a:rPr lang="en-GB" sz="1000" dirty="0"/>
              <a:t> Johnson, 1954, </a:t>
            </a:r>
            <a:r>
              <a:rPr lang="en-GB" sz="1000" i="1" dirty="0"/>
              <a:t>Psalter Hymnal</a:t>
            </a:r>
            <a:r>
              <a:rPr lang="en-GB" sz="1000" dirty="0"/>
              <a:t>, </a:t>
            </a:r>
            <a:r>
              <a:rPr lang="en-GB" sz="1000" dirty="0" smtClean="0"/>
              <a:t>1957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2</TotalTime>
  <Words>50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2014-02-17T02:47:29Z</dcterms:created>
  <dcterms:modified xsi:type="dcterms:W3CDTF">2014-02-17T02:49:34Z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