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7" r:id="rId1"/>
  </p:sldMasterIdLst>
  <p:handoutMasterIdLst>
    <p:handoutMasterId r:id="rId7"/>
  </p:handoutMasterIdLst>
  <p:sldIdLst>
    <p:sldId id="259" r:id="rId2"/>
    <p:sldId id="260" r:id="rId3"/>
    <p:sldId id="262" r:id="rId4"/>
    <p:sldId id="263" r:id="rId5"/>
    <p:sldId id="261" r:id="rId6"/>
  </p:sldIdLst>
  <p:sldSz cx="9144000" cy="6858000" type="screen4x3"/>
  <p:notesSz cx="6858000" cy="9144000"/>
  <p:defaultTextStyle>
    <a:defPPr>
      <a:defRPr lang="en-N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44" autoAdjust="0"/>
    <p:restoredTop sz="94590" autoAdjust="0"/>
  </p:normalViewPr>
  <p:slideViewPr>
    <p:cSldViewPr>
      <p:cViewPr varScale="1">
        <p:scale>
          <a:sx n="56" d="100"/>
          <a:sy n="56" d="100"/>
        </p:scale>
        <p:origin x="78" y="4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BADC4439-6134-43DC-8FE9-22B5EF2B922D}" type="datetimeFigureOut">
              <a:rPr lang="en-NZ"/>
              <a:pPr>
                <a:defRPr/>
              </a:pPr>
              <a:t>17/02/2014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55BFA071-91C9-4221-82FE-4D3C9873E755}" type="slidenum">
              <a:rPr lang="en-NZ"/>
              <a:pPr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27450661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50" name="Rectangle 10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873250"/>
            <a:ext cx="7772400" cy="1555750"/>
          </a:xfrm>
          <a:prstGeom prst="rect">
            <a:avLst/>
          </a:prstGeom>
        </p:spPr>
        <p:txBody>
          <a:bodyPr/>
          <a:lstStyle>
            <a:lvl1pPr>
              <a:defRPr sz="4800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  <a:endParaRPr lang="en-NZ" altLang="en-US" noProof="0" smtClean="0"/>
          </a:p>
        </p:txBody>
      </p:sp>
      <p:sp>
        <p:nvSpPr>
          <p:cNvPr id="35851" name="Rectangle 11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  <a:endParaRPr lang="en-NZ" altLang="en-US" noProof="0" smtClean="0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dt" sz="quarter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fld id="{0C21C744-68A1-4221-A4D4-A66D1B0BBF5B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7017242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629792B7-E07E-4691-8E08-5334FF33E23B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6404914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5F0D5E22-2EAE-4BA6-AF1D-62B7AFB322F1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4408049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60648"/>
            <a:ext cx="9144000" cy="6120680"/>
          </a:xfrm>
        </p:spPr>
        <p:txBody>
          <a:bodyPr/>
          <a:lstStyle>
            <a:lvl1pPr marL="1255713" indent="-1255713"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1pPr>
            <a:lvl2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2pPr>
            <a:lvl3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3pPr>
            <a:lvl4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4pPr>
            <a:lvl5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 dirty="0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4973733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694B8E73-861B-4B73-AB13-94A0582203F2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4960268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DFC6DF54-C78B-4097-BEAB-74B268AB5D22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9117304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23A3CECC-9A5D-4D65-BBF1-557FCD38FAA8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9832478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120AF4C4-2D77-48FD-852D-8DC670685391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9807185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2D936855-9B91-4D57-A6E6-1E7902CB49CC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41201199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BEEA5400-0627-4FA4-8AD0-85DE8AA61EA4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1709474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NZ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36492A81-AD1E-44F6-965B-06A73BEA7C4A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9752311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9" name="Rectangle 1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0" y="64008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1027" name="Rectangle 11"/>
          <p:cNvSpPr>
            <a:spLocks noGrp="1" noChangeArrowheads="1"/>
          </p:cNvSpPr>
          <p:nvPr>
            <p:ph type="body" idx="1"/>
          </p:nvPr>
        </p:nvSpPr>
        <p:spPr bwMode="auto">
          <a:xfrm>
            <a:off x="0" y="260350"/>
            <a:ext cx="9144000" cy="6121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NZ" altLang="en-US" smtClean="0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879" r:id="rId1"/>
    <p:sldLayoutId id="2147483878" r:id="rId2"/>
    <p:sldLayoutId id="2147483880" r:id="rId3"/>
    <p:sldLayoutId id="2147483881" r:id="rId4"/>
    <p:sldLayoutId id="2147483882" r:id="rId5"/>
    <p:sldLayoutId id="2147483883" r:id="rId6"/>
    <p:sldLayoutId id="2147483884" r:id="rId7"/>
    <p:sldLayoutId id="2147483885" r:id="rId8"/>
    <p:sldLayoutId id="2147483886" r:id="rId9"/>
    <p:sldLayoutId id="2147483887" r:id="rId10"/>
    <p:sldLayoutId id="2147483888" r:id="rId11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9pPr>
    </p:titleStyle>
    <p:bodyStyle>
      <a:lvl1pPr marL="1255713" indent="-1255713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b="1" dirty="0" smtClean="0">
                <a:solidFill>
                  <a:srgbClr val="FFFF00"/>
                </a:solidFill>
              </a:rPr>
              <a:t>	</a:t>
            </a:r>
            <a:r>
              <a:rPr lang="en-GB" b="1" dirty="0">
                <a:solidFill>
                  <a:srgbClr val="FFFF00"/>
                </a:solidFill>
              </a:rPr>
              <a:t>God is our refuge and our strength,</a:t>
            </a:r>
            <a:endParaRPr lang="en-NZ" b="1" dirty="0">
              <a:solidFill>
                <a:srgbClr val="FFFF00"/>
              </a:solidFill>
            </a:endParaRPr>
          </a:p>
          <a:p>
            <a:r>
              <a:rPr lang="en-GB" dirty="0"/>
              <a:t>		our ever present aid,</a:t>
            </a:r>
            <a:endParaRPr lang="en-NZ" dirty="0"/>
          </a:p>
          <a:p>
            <a:r>
              <a:rPr lang="en-GB" dirty="0"/>
              <a:t>		and therefore, though the earth be moved,</a:t>
            </a:r>
            <a:endParaRPr lang="en-NZ" dirty="0"/>
          </a:p>
          <a:p>
            <a:r>
              <a:rPr lang="en-GB" dirty="0"/>
              <a:t>		we will not be afraid –</a:t>
            </a:r>
            <a:endParaRPr lang="en-NZ" dirty="0"/>
          </a:p>
          <a:p>
            <a:r>
              <a:rPr lang="en-GB" dirty="0"/>
              <a:t>	though hills into the seas be cast,</a:t>
            </a:r>
            <a:endParaRPr lang="en-NZ" dirty="0"/>
          </a:p>
          <a:p>
            <a:r>
              <a:rPr lang="en-GB" dirty="0"/>
              <a:t>		though foaming waters roar,</a:t>
            </a:r>
            <a:endParaRPr lang="en-NZ" dirty="0"/>
          </a:p>
          <a:p>
            <a:r>
              <a:rPr lang="en-GB" dirty="0"/>
              <a:t>		though all the mighty billows shake</a:t>
            </a:r>
            <a:endParaRPr lang="en-NZ" dirty="0"/>
          </a:p>
          <a:p>
            <a:r>
              <a:rPr lang="en-GB" dirty="0"/>
              <a:t>		the mountains on the shore.</a:t>
            </a:r>
            <a:endParaRPr lang="en-NZ" altLang="en-US" dirty="0" smtClean="0"/>
          </a:p>
        </p:txBody>
      </p:sp>
      <p:sp>
        <p:nvSpPr>
          <p:cNvPr id="12291" name="Text Box 6"/>
          <p:cNvSpPr txBox="1">
            <a:spLocks noChangeArrowheads="1"/>
          </p:cNvSpPr>
          <p:nvPr/>
        </p:nvSpPr>
        <p:spPr bwMode="auto">
          <a:xfrm>
            <a:off x="34925" y="6524625"/>
            <a:ext cx="316865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NZ" altLang="en-US" sz="1200" dirty="0"/>
              <a:t>[Sing to the Lord </a:t>
            </a:r>
            <a:r>
              <a:rPr lang="en-NZ" altLang="en-US" sz="1200" dirty="0" smtClean="0"/>
              <a:t>46]</a:t>
            </a:r>
            <a:endParaRPr lang="en-NZ" altLang="en-US" sz="12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 smtClean="0"/>
              <a:t>2.</a:t>
            </a:r>
            <a:r>
              <a:rPr lang="en-NZ" altLang="en-US" dirty="0" smtClean="0"/>
              <a:t>	</a:t>
            </a:r>
            <a:r>
              <a:rPr lang="en-GB" dirty="0"/>
              <a:t>A river flows whose streams make glad</a:t>
            </a:r>
            <a:endParaRPr lang="en-NZ" dirty="0"/>
          </a:p>
          <a:p>
            <a:r>
              <a:rPr lang="en-GB" dirty="0"/>
              <a:t>		the city of our God,</a:t>
            </a:r>
            <a:endParaRPr lang="en-NZ" dirty="0"/>
          </a:p>
          <a:p>
            <a:r>
              <a:rPr lang="en-GB" dirty="0"/>
              <a:t>		the holy place wherein the </a:t>
            </a:r>
            <a:r>
              <a:rPr lang="en-GB" cap="all" dirty="0"/>
              <a:t>L</a:t>
            </a:r>
            <a:r>
              <a:rPr lang="en-GB" sz="2400" cap="all" dirty="0"/>
              <a:t>ord</a:t>
            </a:r>
            <a:endParaRPr lang="en-NZ" sz="2400" dirty="0"/>
          </a:p>
          <a:p>
            <a:r>
              <a:rPr lang="en-GB" dirty="0"/>
              <a:t>		Most High has his abode.</a:t>
            </a:r>
            <a:endParaRPr lang="en-NZ" dirty="0"/>
          </a:p>
          <a:p>
            <a:r>
              <a:rPr lang="en-GB" dirty="0"/>
              <a:t>	Since God is in the midst of her,</a:t>
            </a:r>
            <a:endParaRPr lang="en-NZ" dirty="0"/>
          </a:p>
          <a:p>
            <a:r>
              <a:rPr lang="en-GB" dirty="0"/>
              <a:t>		unmoved her walls shall stand;</a:t>
            </a:r>
            <a:endParaRPr lang="en-NZ" dirty="0"/>
          </a:p>
          <a:p>
            <a:r>
              <a:rPr lang="en-GB" dirty="0"/>
              <a:t>		for God will hasten to her aid</a:t>
            </a:r>
            <a:endParaRPr lang="en-NZ" dirty="0"/>
          </a:p>
          <a:p>
            <a:r>
              <a:rPr lang="en-GB" dirty="0"/>
              <a:t>		when trouble is at hand</a:t>
            </a:r>
            <a:r>
              <a:rPr lang="en-GB" dirty="0" smtClean="0"/>
              <a:t>.</a:t>
            </a:r>
            <a:endParaRPr lang="en-NZ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3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The nations rage, the kingdoms move,</a:t>
            </a:r>
            <a:endParaRPr lang="en-NZ" dirty="0"/>
          </a:p>
          <a:p>
            <a:r>
              <a:rPr lang="en-GB" dirty="0"/>
              <a:t>		but when his voice is heard,</a:t>
            </a:r>
            <a:endParaRPr lang="en-NZ" dirty="0"/>
          </a:p>
          <a:p>
            <a:r>
              <a:rPr lang="en-GB" dirty="0"/>
              <a:t>		earth melts with trembling fear before</a:t>
            </a:r>
            <a:endParaRPr lang="en-NZ" dirty="0"/>
          </a:p>
          <a:p>
            <a:r>
              <a:rPr lang="en-GB" dirty="0"/>
              <a:t>		the thunder of his word.</a:t>
            </a:r>
            <a:endParaRPr lang="en-NZ" dirty="0"/>
          </a:p>
          <a:p>
            <a:r>
              <a:rPr lang="en-GB" dirty="0"/>
              <a:t>	The </a:t>
            </a:r>
            <a:r>
              <a:rPr lang="en-GB" cap="all" dirty="0"/>
              <a:t>L</a:t>
            </a:r>
            <a:r>
              <a:rPr lang="en-GB" sz="2400" cap="all" dirty="0"/>
              <a:t>ord</a:t>
            </a:r>
            <a:r>
              <a:rPr lang="en-GB" dirty="0"/>
              <a:t> of hosts is on our side,</a:t>
            </a:r>
            <a:endParaRPr lang="en-NZ" dirty="0"/>
          </a:p>
          <a:p>
            <a:r>
              <a:rPr lang="en-GB" dirty="0"/>
              <a:t>		our safety to secure;</a:t>
            </a:r>
            <a:endParaRPr lang="en-NZ" dirty="0"/>
          </a:p>
          <a:p>
            <a:r>
              <a:rPr lang="en-GB" dirty="0"/>
              <a:t>		the God of Jacob is for us</a:t>
            </a:r>
            <a:endParaRPr lang="en-NZ" dirty="0"/>
          </a:p>
          <a:p>
            <a:r>
              <a:rPr lang="en-GB" dirty="0"/>
              <a:t>		a refuge strong and sure</a:t>
            </a:r>
            <a:r>
              <a:rPr lang="en-GB" dirty="0" smtClean="0"/>
              <a:t>.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4844831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4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O come and see what wondrous works</a:t>
            </a:r>
            <a:endParaRPr lang="en-NZ" dirty="0"/>
          </a:p>
          <a:p>
            <a:r>
              <a:rPr lang="en-GB" dirty="0"/>
              <a:t>		the hand of </a:t>
            </a:r>
            <a:r>
              <a:rPr lang="en-GB" cap="all" dirty="0"/>
              <a:t>G</a:t>
            </a:r>
            <a:r>
              <a:rPr lang="en-GB" sz="2400" cap="all" dirty="0"/>
              <a:t>od</a:t>
            </a:r>
            <a:r>
              <a:rPr lang="en-GB" dirty="0"/>
              <a:t> has done;</a:t>
            </a:r>
            <a:endParaRPr lang="en-NZ" dirty="0"/>
          </a:p>
          <a:p>
            <a:r>
              <a:rPr lang="en-GB" dirty="0"/>
              <a:t>		come, see what desolation great</a:t>
            </a:r>
            <a:endParaRPr lang="en-NZ" dirty="0"/>
          </a:p>
          <a:p>
            <a:r>
              <a:rPr lang="en-GB" dirty="0"/>
              <a:t>		he brings beneath the sun.</a:t>
            </a:r>
            <a:endParaRPr lang="en-NZ" dirty="0"/>
          </a:p>
          <a:p>
            <a:r>
              <a:rPr lang="en-GB" dirty="0"/>
              <a:t>	In </a:t>
            </a:r>
            <a:r>
              <a:rPr lang="en-GB" dirty="0" err="1"/>
              <a:t>ev’ry</a:t>
            </a:r>
            <a:r>
              <a:rPr lang="en-GB" dirty="0"/>
              <a:t> corner of the earth</a:t>
            </a:r>
            <a:endParaRPr lang="en-NZ" dirty="0"/>
          </a:p>
          <a:p>
            <a:r>
              <a:rPr lang="en-GB" dirty="0"/>
              <a:t>		he causes wars to cease;</a:t>
            </a:r>
            <a:endParaRPr lang="en-NZ" dirty="0"/>
          </a:p>
          <a:p>
            <a:r>
              <a:rPr lang="en-GB" dirty="0"/>
              <a:t>		the weapons of the strong destroyed,</a:t>
            </a:r>
            <a:endParaRPr lang="en-NZ" dirty="0"/>
          </a:p>
          <a:p>
            <a:r>
              <a:rPr lang="en-GB" dirty="0"/>
              <a:t>		he makes abiding peace</a:t>
            </a:r>
            <a:r>
              <a:rPr lang="en-GB" dirty="0" smtClean="0"/>
              <a:t>.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6030712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5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“Be still and know that I am God,</a:t>
            </a:r>
            <a:endParaRPr lang="en-NZ" dirty="0"/>
          </a:p>
          <a:p>
            <a:r>
              <a:rPr lang="en-GB" dirty="0"/>
              <a:t>		o’er all exalted high;</a:t>
            </a:r>
            <a:endParaRPr lang="en-NZ" dirty="0"/>
          </a:p>
          <a:p>
            <a:r>
              <a:rPr lang="en-GB" dirty="0"/>
              <a:t>		and </a:t>
            </a:r>
            <a:r>
              <a:rPr lang="en-GB" dirty="0" err="1"/>
              <a:t>ev’ry</a:t>
            </a:r>
            <a:r>
              <a:rPr lang="en-GB" dirty="0"/>
              <a:t> nation of the earth</a:t>
            </a:r>
            <a:endParaRPr lang="en-NZ" dirty="0"/>
          </a:p>
          <a:p>
            <a:r>
              <a:rPr lang="en-GB" dirty="0"/>
              <a:t>		my name shall magnify.”</a:t>
            </a:r>
            <a:endParaRPr lang="en-NZ" dirty="0"/>
          </a:p>
          <a:p>
            <a:r>
              <a:rPr lang="en-GB" dirty="0"/>
              <a:t>	The </a:t>
            </a:r>
            <a:r>
              <a:rPr lang="en-GB" cap="all" dirty="0"/>
              <a:t>L</a:t>
            </a:r>
            <a:r>
              <a:rPr lang="en-GB" sz="2400" cap="all" dirty="0"/>
              <a:t>ord</a:t>
            </a:r>
            <a:r>
              <a:rPr lang="en-GB" dirty="0"/>
              <a:t> of hosts is on our side,</a:t>
            </a:r>
            <a:endParaRPr lang="en-NZ" dirty="0"/>
          </a:p>
          <a:p>
            <a:r>
              <a:rPr lang="en-GB" dirty="0"/>
              <a:t>		our safety to secure;</a:t>
            </a:r>
            <a:endParaRPr lang="en-NZ" dirty="0"/>
          </a:p>
          <a:p>
            <a:r>
              <a:rPr lang="en-GB" dirty="0"/>
              <a:t>		the God of Jacob is for us</a:t>
            </a:r>
            <a:endParaRPr lang="en-NZ" dirty="0"/>
          </a:p>
          <a:p>
            <a:r>
              <a:rPr lang="en-GB" dirty="0"/>
              <a:t>		a refuge strong and sure</a:t>
            </a:r>
            <a:r>
              <a:rPr lang="en-GB" dirty="0" smtClean="0"/>
              <a:t>.</a:t>
            </a:r>
            <a:endParaRPr lang="en-NZ" dirty="0"/>
          </a:p>
        </p:txBody>
      </p:sp>
      <p:sp>
        <p:nvSpPr>
          <p:cNvPr id="14339" name="Text Box 4"/>
          <p:cNvSpPr txBox="1">
            <a:spLocks noChangeArrowheads="1"/>
          </p:cNvSpPr>
          <p:nvPr/>
        </p:nvSpPr>
        <p:spPr bwMode="auto">
          <a:xfrm>
            <a:off x="-12700" y="6088063"/>
            <a:ext cx="9144000" cy="8002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NZ" altLang="en-US" sz="1000" dirty="0"/>
              <a:t>Sing to the Lord </a:t>
            </a:r>
            <a:r>
              <a:rPr lang="en-NZ" altLang="en-US" sz="1000" dirty="0" smtClean="0"/>
              <a:t>46</a:t>
            </a:r>
            <a:endParaRPr lang="en-NZ" altLang="en-US" sz="1000" dirty="0"/>
          </a:p>
          <a:p>
            <a:pPr algn="r"/>
            <a:r>
              <a:rPr lang="en-GB" sz="1000" i="1" dirty="0"/>
              <a:t>Public domain</a:t>
            </a:r>
            <a:endParaRPr lang="en-NZ" sz="1000" i="1" dirty="0"/>
          </a:p>
          <a:p>
            <a:pPr algn="r"/>
            <a:r>
              <a:rPr lang="en-GB" sz="1000" dirty="0"/>
              <a:t>Text: </a:t>
            </a:r>
            <a:r>
              <a:rPr lang="en-GB" sz="1000" i="1" dirty="0"/>
              <a:t>Psalter Hymnal</a:t>
            </a:r>
            <a:r>
              <a:rPr lang="en-GB" sz="1000" dirty="0"/>
              <a:t>, 1987, alt.</a:t>
            </a:r>
            <a:endParaRPr lang="en-NZ" sz="1000" dirty="0"/>
          </a:p>
          <a:p>
            <a:pPr algn="r"/>
            <a:r>
              <a:rPr lang="en-GB" sz="1000" dirty="0"/>
              <a:t>Tune: English traditional melody; arr. Arthur S. Sullivan, 1874</a:t>
            </a:r>
            <a:endParaRPr lang="en-NZ" sz="10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plate">
  <a:themeElements>
    <a:clrScheme name="template 1">
      <a:dk1>
        <a:srgbClr val="010199"/>
      </a:dk1>
      <a:lt1>
        <a:srgbClr val="FFFFFF"/>
      </a:lt1>
      <a:dk2>
        <a:srgbClr val="000000"/>
      </a:dk2>
      <a:lt2>
        <a:srgbClr val="B2B2B2"/>
      </a:lt2>
      <a:accent1>
        <a:srgbClr val="3399FF"/>
      </a:accent1>
      <a:accent2>
        <a:srgbClr val="666699"/>
      </a:accent2>
      <a:accent3>
        <a:srgbClr val="AAAAAA"/>
      </a:accent3>
      <a:accent4>
        <a:srgbClr val="DADADA"/>
      </a:accent4>
      <a:accent5>
        <a:srgbClr val="ADCAFF"/>
      </a:accent5>
      <a:accent6>
        <a:srgbClr val="5C5C8A"/>
      </a:accent6>
      <a:hlink>
        <a:srgbClr val="FFFFCC"/>
      </a:hlink>
      <a:folHlink>
        <a:srgbClr val="FFCC66"/>
      </a:folHlink>
    </a:clrScheme>
    <a:fontScheme name="templat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emplate 1">
        <a:dk1>
          <a:srgbClr val="010199"/>
        </a:dk1>
        <a:lt1>
          <a:srgbClr val="FFFFFF"/>
        </a:lt1>
        <a:dk2>
          <a:srgbClr val="000000"/>
        </a:dk2>
        <a:lt2>
          <a:srgbClr val="B2B2B2"/>
        </a:lt2>
        <a:accent1>
          <a:srgbClr val="3399FF"/>
        </a:accent1>
        <a:accent2>
          <a:srgbClr val="666699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5C5C8A"/>
        </a:accent6>
        <a:hlink>
          <a:srgbClr val="FFFFCC"/>
        </a:hlink>
        <a:folHlink>
          <a:srgbClr val="FF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2">
        <a:dk1>
          <a:srgbClr val="008000"/>
        </a:dk1>
        <a:lt1>
          <a:srgbClr val="FFFFFF"/>
        </a:lt1>
        <a:dk2>
          <a:srgbClr val="003300"/>
        </a:dk2>
        <a:lt2>
          <a:srgbClr val="C0C0C0"/>
        </a:lt2>
        <a:accent1>
          <a:srgbClr val="99CC00"/>
        </a:accent1>
        <a:accent2>
          <a:srgbClr val="527C3A"/>
        </a:accent2>
        <a:accent3>
          <a:srgbClr val="AAADAA"/>
        </a:accent3>
        <a:accent4>
          <a:srgbClr val="DADADA"/>
        </a:accent4>
        <a:accent5>
          <a:srgbClr val="CAE2AA"/>
        </a:accent5>
        <a:accent6>
          <a:srgbClr val="497034"/>
        </a:accent6>
        <a:hlink>
          <a:srgbClr val="33CC33"/>
        </a:hlink>
        <a:folHlink>
          <a:srgbClr val="C1FF8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3">
        <a:dk1>
          <a:srgbClr val="000066"/>
        </a:dk1>
        <a:lt1>
          <a:srgbClr val="FFFFFF"/>
        </a:lt1>
        <a:dk2>
          <a:srgbClr val="000099"/>
        </a:dk2>
        <a:lt2>
          <a:srgbClr val="9FBFFF"/>
        </a:lt2>
        <a:accent1>
          <a:srgbClr val="0099CC"/>
        </a:accent1>
        <a:accent2>
          <a:srgbClr val="00CC66"/>
        </a:accent2>
        <a:accent3>
          <a:srgbClr val="AAAACA"/>
        </a:accent3>
        <a:accent4>
          <a:srgbClr val="DADADA"/>
        </a:accent4>
        <a:accent5>
          <a:srgbClr val="AACAE2"/>
        </a:accent5>
        <a:accent6>
          <a:srgbClr val="00B95C"/>
        </a:accent6>
        <a:hlink>
          <a:srgbClr val="00FFFF"/>
        </a:hlink>
        <a:folHlink>
          <a:srgbClr val="CDE6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4">
        <a:dk1>
          <a:srgbClr val="00ACA8"/>
        </a:dk1>
        <a:lt1>
          <a:srgbClr val="FFFFFF"/>
        </a:lt1>
        <a:dk2>
          <a:srgbClr val="006666"/>
        </a:dk2>
        <a:lt2>
          <a:srgbClr val="FFFF99"/>
        </a:lt2>
        <a:accent1>
          <a:srgbClr val="0099CC"/>
        </a:accent1>
        <a:accent2>
          <a:srgbClr val="6D6FC7"/>
        </a:accent2>
        <a:accent3>
          <a:srgbClr val="AAB8B8"/>
        </a:accent3>
        <a:accent4>
          <a:srgbClr val="DADADA"/>
        </a:accent4>
        <a:accent5>
          <a:srgbClr val="AACAE2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5">
        <a:dk1>
          <a:srgbClr val="BA0023"/>
        </a:dk1>
        <a:lt1>
          <a:srgbClr val="FFFFFF"/>
        </a:lt1>
        <a:dk2>
          <a:srgbClr val="800000"/>
        </a:dk2>
        <a:lt2>
          <a:srgbClr val="FFFF99"/>
        </a:lt2>
        <a:accent1>
          <a:srgbClr val="FF6600"/>
        </a:accent1>
        <a:accent2>
          <a:srgbClr val="C5543D"/>
        </a:accent2>
        <a:accent3>
          <a:srgbClr val="C0AAAA"/>
        </a:accent3>
        <a:accent4>
          <a:srgbClr val="DADADA"/>
        </a:accent4>
        <a:accent5>
          <a:srgbClr val="FFB8AA"/>
        </a:accent5>
        <a:accent6>
          <a:srgbClr val="B24B36"/>
        </a:accent6>
        <a:hlink>
          <a:srgbClr val="FFFF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6">
        <a:dk1>
          <a:srgbClr val="6D776E"/>
        </a:dk1>
        <a:lt1>
          <a:srgbClr val="FFFFFF"/>
        </a:lt1>
        <a:dk2>
          <a:srgbClr val="575863"/>
        </a:dk2>
        <a:lt2>
          <a:srgbClr val="DDDDDD"/>
        </a:lt2>
        <a:accent1>
          <a:srgbClr val="0099CC"/>
        </a:accent1>
        <a:accent2>
          <a:srgbClr val="939EA9"/>
        </a:accent2>
        <a:accent3>
          <a:srgbClr val="B4B4B7"/>
        </a:accent3>
        <a:accent4>
          <a:srgbClr val="DADADA"/>
        </a:accent4>
        <a:accent5>
          <a:srgbClr val="AACAE2"/>
        </a:accent5>
        <a:accent6>
          <a:srgbClr val="858F99"/>
        </a:accent6>
        <a:hlink>
          <a:srgbClr val="FFCC00"/>
        </a:hlink>
        <a:folHlink>
          <a:srgbClr val="BD894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7">
        <a:dk1>
          <a:srgbClr val="A28A84"/>
        </a:dk1>
        <a:lt1>
          <a:srgbClr val="FFFFFF"/>
        </a:lt1>
        <a:dk2>
          <a:srgbClr val="765E58"/>
        </a:dk2>
        <a:lt2>
          <a:srgbClr val="DDDDDD"/>
        </a:lt2>
        <a:accent1>
          <a:srgbClr val="CC6600"/>
        </a:accent1>
        <a:accent2>
          <a:srgbClr val="CC9900"/>
        </a:accent2>
        <a:accent3>
          <a:srgbClr val="BDB6B4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FFCC00"/>
        </a:hlink>
        <a:folHlink>
          <a:srgbClr val="FFFFB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8">
        <a:dk1>
          <a:srgbClr val="000000"/>
        </a:dk1>
        <a:lt1>
          <a:srgbClr val="C5D9ED"/>
        </a:lt1>
        <a:dk2>
          <a:srgbClr val="000000"/>
        </a:dk2>
        <a:lt2>
          <a:srgbClr val="FFFFFF"/>
        </a:lt2>
        <a:accent1>
          <a:srgbClr val="F3F6FF"/>
        </a:accent1>
        <a:accent2>
          <a:srgbClr val="33CCCC"/>
        </a:accent2>
        <a:accent3>
          <a:srgbClr val="DFE9F4"/>
        </a:accent3>
        <a:accent4>
          <a:srgbClr val="000000"/>
        </a:accent4>
        <a:accent5>
          <a:srgbClr val="F8FAFF"/>
        </a:accent5>
        <a:accent6>
          <a:srgbClr val="2DB9B9"/>
        </a:accent6>
        <a:hlink>
          <a:srgbClr val="0000FF"/>
        </a:hlink>
        <a:folHlink>
          <a:srgbClr val="00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9">
        <a:dk1>
          <a:srgbClr val="FFFFFF"/>
        </a:dk1>
        <a:lt1>
          <a:srgbClr val="FFFFFF"/>
        </a:lt1>
        <a:dk2>
          <a:srgbClr val="AAAAC6"/>
        </a:dk2>
        <a:lt2>
          <a:srgbClr val="FFFFCC"/>
        </a:lt2>
        <a:accent1>
          <a:srgbClr val="66667E"/>
        </a:accent1>
        <a:accent2>
          <a:srgbClr val="629157"/>
        </a:accent2>
        <a:accent3>
          <a:srgbClr val="D2D2DF"/>
        </a:accent3>
        <a:accent4>
          <a:srgbClr val="DADADA"/>
        </a:accent4>
        <a:accent5>
          <a:srgbClr val="B8B8C0"/>
        </a:accent5>
        <a:accent6>
          <a:srgbClr val="58834E"/>
        </a:accent6>
        <a:hlink>
          <a:srgbClr val="6600CC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</Template>
  <TotalTime>2</TotalTime>
  <Words>45</Words>
  <Application>Microsoft Office PowerPoint</Application>
  <PresentationFormat>On-screen Show (4:3)</PresentationFormat>
  <Paragraphs>45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Wingdings</vt:lpstr>
      <vt:lpstr>Calibri</vt:lpstr>
      <vt:lpstr>template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org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pkbraam</dc:creator>
  <cp:lastModifiedBy>pkbraam</cp:lastModifiedBy>
  <cp:revision>1</cp:revision>
  <cp:lastPrinted>1601-01-01T00:00:00Z</cp:lastPrinted>
  <dcterms:created xsi:type="dcterms:W3CDTF">2014-02-17T02:57:48Z</dcterms:created>
  <dcterms:modified xsi:type="dcterms:W3CDTF">2014-02-17T02:59:50Z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