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8"/>
  </p:handoutMasterIdLst>
  <p:sldIdLst>
    <p:sldId id="259" r:id="rId2"/>
    <p:sldId id="260" r:id="rId3"/>
    <p:sldId id="262" r:id="rId4"/>
    <p:sldId id="263" r:id="rId5"/>
    <p:sldId id="264" r:id="rId6"/>
    <p:sldId id="261" r:id="rId7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47" d="100"/>
          <a:sy n="47" d="100"/>
        </p:scale>
        <p:origin x="1194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E866DF77-1A0E-4615-B4BE-647E71E1921B}" type="datetimeFigureOut">
              <a:rPr lang="en-NZ"/>
              <a:pPr>
                <a:defRPr/>
              </a:pPr>
              <a:t>19/02/2014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870FF2A-B1E0-4F0A-A3BA-14A2D3F4FE2D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817065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2B30BD0D-7073-44C7-B9B4-A0D44F627253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7300982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943A00E-3A43-4063-BBF1-7F1FC6D911E7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6906506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B79CAFA1-D02A-4833-ACFC-6F6B97CE4041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6334598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2823015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5F1DE79-3372-432F-83CA-AC77F2B4972D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3939415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C9FBB21B-08A8-436E-80F3-B6CB9B4FB3B1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4928235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71FE4E23-4831-44DB-9A73-C24D0852DAEE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602608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008D748-5256-4BEB-8897-948FDF56BDA1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7728249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6075AF6-B4D5-49B2-80B4-5A2CAB9B3446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6879299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513329E-6E04-47C9-BFEB-FADDA583290E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1499066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6D63C37-08D4-4262-937C-1FF9735F11C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1343563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Hear my voice, O God, </a:t>
            </a:r>
            <a:r>
              <a:rPr lang="en-GB" dirty="0"/>
              <a:t>in my complaint;</a:t>
            </a:r>
            <a:endParaRPr lang="en-NZ" dirty="0"/>
          </a:p>
          <a:p>
            <a:r>
              <a:rPr lang="en-GB" dirty="0"/>
              <a:t>		guard my life from terror of the foe.</a:t>
            </a:r>
            <a:endParaRPr lang="en-NZ" dirty="0"/>
          </a:p>
          <a:p>
            <a:r>
              <a:rPr lang="en-GB" dirty="0"/>
              <a:t>	Hide me from the plots of those who hate,</a:t>
            </a:r>
            <a:endParaRPr lang="en-NZ" dirty="0"/>
          </a:p>
          <a:p>
            <a:r>
              <a:rPr lang="en-GB" dirty="0"/>
              <a:t>		from the noisy mob of evil ones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64]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Sharp as swords the wicked whet their </a:t>
            </a:r>
            <a:r>
              <a:rPr lang="en-GB" dirty="0" smtClean="0"/>
              <a:t>	tongues</a:t>
            </a:r>
            <a:endParaRPr lang="en-NZ" dirty="0"/>
          </a:p>
          <a:p>
            <a:r>
              <a:rPr lang="en-GB" dirty="0"/>
              <a:t>		and like arrows aim their deadly words,</a:t>
            </a:r>
            <a:endParaRPr lang="en-NZ" dirty="0"/>
          </a:p>
          <a:p>
            <a:r>
              <a:rPr lang="en-GB" dirty="0"/>
              <a:t>	shoot from ambush at the innocent</a:t>
            </a:r>
            <a:endParaRPr lang="en-NZ" dirty="0"/>
          </a:p>
          <a:p>
            <a:r>
              <a:rPr lang="en-GB" dirty="0"/>
              <a:t>		without warning and without a fear</a:t>
            </a:r>
            <a:r>
              <a:rPr lang="en-GB" dirty="0" smtClean="0"/>
              <a:t>.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They agree to form an evil plot;</a:t>
            </a:r>
            <a:endParaRPr lang="en-NZ" dirty="0"/>
          </a:p>
          <a:p>
            <a:r>
              <a:rPr lang="en-GB" dirty="0"/>
              <a:t>		secretly they talk of laying snares,</a:t>
            </a:r>
            <a:endParaRPr lang="en-NZ" dirty="0"/>
          </a:p>
          <a:p>
            <a:r>
              <a:rPr lang="en-GB" dirty="0"/>
              <a:t>	saying, “Who will learn of our designs?”</a:t>
            </a:r>
            <a:endParaRPr lang="en-NZ" dirty="0"/>
          </a:p>
          <a:p>
            <a:r>
              <a:rPr lang="en-GB" dirty="0"/>
              <a:t>		They plan carefully their wicked schemes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4695348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4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They are ready with a cunning plot,</a:t>
            </a:r>
            <a:endParaRPr lang="en-NZ" dirty="0"/>
          </a:p>
          <a:p>
            <a:r>
              <a:rPr lang="en-GB" dirty="0"/>
              <a:t>		for the human heart is full of guile.</a:t>
            </a:r>
            <a:endParaRPr lang="en-NZ" dirty="0"/>
          </a:p>
          <a:p>
            <a:r>
              <a:rPr lang="en-GB" dirty="0"/>
              <a:t>	God will shoot an arrow straight at them;</a:t>
            </a:r>
            <a:endParaRPr lang="en-NZ" dirty="0"/>
          </a:p>
          <a:p>
            <a:r>
              <a:rPr lang="en-GB" dirty="0"/>
              <a:t>		without warning they will be struck down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2296927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5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They will all be made to trip themselves</a:t>
            </a:r>
            <a:endParaRPr lang="en-NZ" dirty="0"/>
          </a:p>
          <a:p>
            <a:r>
              <a:rPr lang="en-GB" dirty="0"/>
              <a:t>		and undo themselves by their own tongues.</a:t>
            </a:r>
            <a:endParaRPr lang="en-NZ" dirty="0"/>
          </a:p>
          <a:p>
            <a:r>
              <a:rPr lang="en-GB" dirty="0"/>
              <a:t>	All who see them shake their heads in scorn;</a:t>
            </a:r>
            <a:endParaRPr lang="en-NZ" dirty="0"/>
          </a:p>
          <a:p>
            <a:r>
              <a:rPr lang="en-GB" dirty="0"/>
              <a:t>		then shall all the people fear the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077722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6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They will ponder God’s almighty deeds</a:t>
            </a:r>
            <a:endParaRPr lang="en-NZ" dirty="0"/>
          </a:p>
          <a:p>
            <a:r>
              <a:rPr lang="en-GB" dirty="0"/>
              <a:t>		and proclaim the marvel of his works.</a:t>
            </a:r>
            <a:endParaRPr lang="en-NZ" dirty="0"/>
          </a:p>
          <a:p>
            <a:r>
              <a:rPr lang="en-GB" dirty="0"/>
              <a:t>	Let the righteous all rejoice in </a:t>
            </a:r>
            <a:r>
              <a:rPr lang="en-GB" cap="all" dirty="0"/>
              <a:t>G</a:t>
            </a:r>
            <a:r>
              <a:rPr lang="en-GB" sz="2400" cap="all" dirty="0"/>
              <a:t>od</a:t>
            </a:r>
            <a:r>
              <a:rPr lang="en-GB" dirty="0"/>
              <a:t>;</a:t>
            </a:r>
            <a:endParaRPr lang="en-NZ" dirty="0"/>
          </a:p>
          <a:p>
            <a:r>
              <a:rPr lang="en-GB" dirty="0"/>
              <a:t>		praise the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cap="all" dirty="0"/>
              <a:t> </a:t>
            </a:r>
            <a:r>
              <a:rPr lang="en-GB" dirty="0"/>
              <a:t>for his protecting care!</a:t>
            </a:r>
            <a:endParaRPr lang="en-NZ" altLang="en-US" dirty="0" smtClean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64</a:t>
            </a:r>
            <a:endParaRPr lang="en-NZ" altLang="en-US" sz="1000" dirty="0"/>
          </a:p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i="1" dirty="0"/>
              <a:t>Used with permission</a:t>
            </a:r>
          </a:p>
          <a:p>
            <a:pPr algn="r"/>
            <a:r>
              <a:rPr lang="en-GB" sz="1000" dirty="0"/>
              <a:t>Text: </a:t>
            </a:r>
            <a:r>
              <a:rPr lang="en-GB" sz="1000" i="1" dirty="0"/>
              <a:t>The Book of Psalms for Singing</a:t>
            </a:r>
            <a:r>
              <a:rPr lang="en-GB" sz="1000" dirty="0"/>
              <a:t>, 1973, alt., © Faith Alive Christian Resources, 1987</a:t>
            </a:r>
            <a:endParaRPr lang="en-NZ" sz="1000" dirty="0"/>
          </a:p>
          <a:p>
            <a:pPr algn="r"/>
            <a:r>
              <a:rPr lang="en-GB" sz="1000" dirty="0"/>
              <a:t>Tune: </a:t>
            </a:r>
            <a:r>
              <a:rPr lang="en-GB" sz="1000" i="1" dirty="0"/>
              <a:t>Hesperian Harp</a:t>
            </a:r>
            <a:r>
              <a:rPr lang="en-GB" sz="1000" dirty="0"/>
              <a:t>, 1848; harm. Louise McAllister, 1958, adapt</a:t>
            </a:r>
            <a:r>
              <a:rPr lang="en-GB" sz="1000" dirty="0" smtClean="0"/>
              <a:t>.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1</TotalTime>
  <Words>61</Words>
  <Application>Microsoft Office PowerPoint</Application>
  <PresentationFormat>On-screen Show (4:3)</PresentationFormat>
  <Paragraphs>29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Wingdings</vt:lpstr>
      <vt:lpstr>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2</cp:revision>
  <cp:lastPrinted>1601-01-01T00:00:00Z</cp:lastPrinted>
  <dcterms:created xsi:type="dcterms:W3CDTF">2014-02-17T08:11:00Z</dcterms:created>
  <dcterms:modified xsi:type="dcterms:W3CDTF">2014-02-19T03:12:10Z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