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20"/>
  </p:handoutMasterIdLst>
  <p:sldIdLst>
    <p:sldId id="259" r:id="rId2"/>
    <p:sldId id="271" r:id="rId3"/>
    <p:sldId id="260" r:id="rId4"/>
    <p:sldId id="272" r:id="rId5"/>
    <p:sldId id="262" r:id="rId6"/>
    <p:sldId id="273" r:id="rId7"/>
    <p:sldId id="263" r:id="rId8"/>
    <p:sldId id="274" r:id="rId9"/>
    <p:sldId id="264" r:id="rId10"/>
    <p:sldId id="275" r:id="rId11"/>
    <p:sldId id="265" r:id="rId12"/>
    <p:sldId id="276" r:id="rId13"/>
    <p:sldId id="266" r:id="rId14"/>
    <p:sldId id="267" r:id="rId15"/>
    <p:sldId id="268" r:id="rId16"/>
    <p:sldId id="269" r:id="rId17"/>
    <p:sldId id="270" r:id="rId18"/>
    <p:sldId id="261" r:id="rId19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1" d="100"/>
          <a:sy n="51" d="100"/>
        </p:scale>
        <p:origin x="-84" y="-4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BFDB44CA-E588-4D98-81F0-45688B6A55D1}" type="datetimeFigureOut">
              <a:rPr lang="en-NZ"/>
              <a:pPr>
                <a:defRPr/>
              </a:pPr>
              <a:t>25/03/2014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B28CF6F-F378-467B-9330-137B32241330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5302030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6AA9D5B9-4AA9-4A2A-8265-F849E7BF9075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4748622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5DD2CB6-97D0-479D-B3B1-DF42B8B189B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916820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2863B20-A75B-4F65-9519-80A3EA698BEF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951261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340799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F0740C1-3A85-44A9-AF6B-1533DB49E0B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3106740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B17E650-7E66-4805-820F-B1C6D486510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0640719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157616F-4F4A-4A68-8E1B-317B0FD8CE9F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163286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DE27DBD-DC68-4D18-A9C6-AA43B41F6E6F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959950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BEDB069-E046-443F-A090-2266056D7E0A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5838358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E9325A0-2DD1-4005-BE82-33CCE5D94E9B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554016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BA98600-6E06-46AC-B2E0-05AA9157406D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6738833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Give thanks to the </a:t>
            </a:r>
            <a:r>
              <a:rPr lang="en-GB" b="1" cap="all" dirty="0">
                <a:solidFill>
                  <a:srgbClr val="FFFF00"/>
                </a:solidFill>
              </a:rPr>
              <a:t>L</a:t>
            </a:r>
            <a:r>
              <a:rPr lang="en-GB" sz="2400" b="1" cap="all" dirty="0">
                <a:solidFill>
                  <a:srgbClr val="FFFF00"/>
                </a:solidFill>
              </a:rPr>
              <a:t>ord</a:t>
            </a:r>
            <a:r>
              <a:rPr lang="en-GB" b="1" dirty="0">
                <a:solidFill>
                  <a:srgbClr val="FFFF00"/>
                </a:solidFill>
              </a:rPr>
              <a:t> God </a:t>
            </a:r>
            <a:r>
              <a:rPr lang="en-GB" dirty="0"/>
              <a:t>and call on his </a:t>
            </a:r>
            <a:r>
              <a:rPr lang="en-GB" dirty="0" smtClean="0"/>
              <a:t>	name</a:t>
            </a:r>
            <a:r>
              <a:rPr lang="en-GB" dirty="0"/>
              <a:t>;</a:t>
            </a:r>
            <a:endParaRPr lang="en-NZ" dirty="0"/>
          </a:p>
          <a:p>
            <a:r>
              <a:rPr lang="en-GB" dirty="0"/>
              <a:t>		his wonderful deeds to the nations proclaim.</a:t>
            </a:r>
            <a:endParaRPr lang="en-NZ" dirty="0"/>
          </a:p>
          <a:p>
            <a:r>
              <a:rPr lang="en-GB" dirty="0"/>
              <a:t>		Sing praises to him, and his exploits record;</a:t>
            </a:r>
            <a:endParaRPr lang="en-NZ" dirty="0"/>
          </a:p>
          <a:p>
            <a:r>
              <a:rPr lang="en-GB" dirty="0"/>
              <a:t>		let all those who seek him rejoice in the </a:t>
            </a:r>
            <a:r>
              <a:rPr lang="en-GB" dirty="0" smtClean="0"/>
              <a:t>	</a:t>
            </a:r>
            <a:r>
              <a:rPr lang="en-GB" cap="all" dirty="0" smtClean="0"/>
              <a:t>L</a:t>
            </a:r>
            <a:r>
              <a:rPr lang="en-GB" sz="2400" cap="all" dirty="0" smtClean="0"/>
              <a:t>ord</a:t>
            </a:r>
            <a:r>
              <a:rPr lang="en-GB" dirty="0"/>
              <a:t>.</a:t>
            </a:r>
            <a:endParaRPr lang="en-NZ" dirty="0"/>
          </a:p>
          <a:p>
            <a:endParaRPr lang="en-NZ" altLang="en-US" dirty="0" smtClean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105]</a:t>
            </a:r>
            <a:endParaRPr lang="en-NZ" altLang="en-US" sz="1200" dirty="0"/>
          </a:p>
        </p:txBody>
      </p:sp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8172400" y="6435666"/>
            <a:ext cx="971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NZ" altLang="en-US" sz="2000" i="1" dirty="0" err="1"/>
              <a:t>cont</a:t>
            </a:r>
            <a:r>
              <a:rPr lang="en-NZ" altLang="en-US" sz="2000" i="1" dirty="0"/>
              <a:t>…</a:t>
            </a:r>
            <a:endParaRPr lang="en-GB" altLang="en-US" sz="2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5</a:t>
            </a:r>
            <a:r>
              <a:rPr lang="en-NZ" altLang="en-US" sz="2000" i="1" dirty="0" smtClean="0"/>
              <a:t>.</a:t>
            </a:r>
            <a:r>
              <a:rPr lang="en-NZ" altLang="en-US" sz="2000" i="1" dirty="0"/>
              <a:t> </a:t>
            </a:r>
            <a:r>
              <a:rPr lang="en-NZ" altLang="en-US" sz="2000" i="1" dirty="0" err="1"/>
              <a:t>cont</a:t>
            </a:r>
            <a:r>
              <a:rPr lang="en-NZ" altLang="en-US" sz="2000" i="1" dirty="0"/>
              <a:t>:</a:t>
            </a:r>
            <a:r>
              <a:rPr lang="en-NZ" altLang="en-US" dirty="0" smtClean="0"/>
              <a:t>	</a:t>
            </a:r>
          </a:p>
          <a:p>
            <a:r>
              <a:rPr lang="en-NZ" dirty="0"/>
              <a:t>	</a:t>
            </a:r>
            <a:r>
              <a:rPr lang="en-GB" dirty="0" smtClean="0"/>
              <a:t>Then </a:t>
            </a:r>
            <a:r>
              <a:rPr lang="en-GB" dirty="0" err="1"/>
              <a:t>Isr’el</a:t>
            </a:r>
            <a:r>
              <a:rPr lang="en-GB" dirty="0"/>
              <a:t> came down into Egypt to stay,</a:t>
            </a:r>
            <a:endParaRPr lang="en-NZ" dirty="0"/>
          </a:p>
          <a:p>
            <a:r>
              <a:rPr lang="en-GB" dirty="0"/>
              <a:t>		in Ham’s land to sojourn for many a day.</a:t>
            </a:r>
            <a:endParaRPr lang="en-NZ" dirty="0"/>
          </a:p>
          <a:p>
            <a:r>
              <a:rPr lang="en-GB" dirty="0"/>
              <a:t>		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 caused his people to prosper and </a:t>
            </a:r>
            <a:r>
              <a:rPr lang="en-GB" dirty="0" smtClean="0"/>
              <a:t>	grow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and so they were seen as a threat to their </a:t>
            </a:r>
            <a:r>
              <a:rPr lang="en-GB" dirty="0" smtClean="0"/>
              <a:t>	foe.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0029564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6.</a:t>
            </a:r>
            <a:r>
              <a:rPr lang="en-NZ" altLang="en-US" dirty="0" smtClean="0"/>
              <a:t>	</a:t>
            </a:r>
            <a:r>
              <a:rPr lang="en-GB" dirty="0"/>
              <a:t>He turned the Egyptians against </a:t>
            </a:r>
            <a:r>
              <a:rPr lang="en-GB" dirty="0" err="1"/>
              <a:t>Israèl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and caused them to plot his own servants to </a:t>
            </a:r>
            <a:r>
              <a:rPr lang="en-GB" dirty="0" smtClean="0"/>
              <a:t>	kill</a:t>
            </a:r>
            <a:r>
              <a:rPr lang="en-GB" dirty="0"/>
              <a:t>.</a:t>
            </a:r>
            <a:endParaRPr lang="en-NZ" dirty="0"/>
          </a:p>
          <a:p>
            <a:r>
              <a:rPr lang="en-GB" dirty="0"/>
              <a:t>		Then Moses and Aaron, his chosen, he sent;</a:t>
            </a:r>
            <a:endParaRPr lang="en-NZ" dirty="0"/>
          </a:p>
          <a:p>
            <a:r>
              <a:rPr lang="en-GB" dirty="0"/>
              <a:t>		performing his wonders, to Egypt they went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3" name="Text Box 9"/>
          <p:cNvSpPr txBox="1">
            <a:spLocks noChangeArrowheads="1"/>
          </p:cNvSpPr>
          <p:nvPr/>
        </p:nvSpPr>
        <p:spPr bwMode="auto">
          <a:xfrm>
            <a:off x="8172400" y="6435666"/>
            <a:ext cx="971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NZ" altLang="en-US" sz="2000" i="1" dirty="0" err="1"/>
              <a:t>cont</a:t>
            </a:r>
            <a:r>
              <a:rPr lang="en-NZ" altLang="en-US" sz="2000" i="1" dirty="0"/>
              <a:t>…</a:t>
            </a:r>
            <a:endParaRPr lang="en-GB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1252670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6</a:t>
            </a:r>
            <a:r>
              <a:rPr lang="en-NZ" altLang="en-US" sz="2000" i="1" dirty="0" smtClean="0"/>
              <a:t>.</a:t>
            </a:r>
            <a:r>
              <a:rPr lang="en-NZ" altLang="en-US" sz="2000" i="1" dirty="0"/>
              <a:t> </a:t>
            </a:r>
            <a:r>
              <a:rPr lang="en-NZ" altLang="en-US" sz="2000" i="1" dirty="0" err="1"/>
              <a:t>cont</a:t>
            </a:r>
            <a:r>
              <a:rPr lang="en-NZ" altLang="en-US" sz="2000" i="1" dirty="0"/>
              <a:t>:</a:t>
            </a:r>
            <a:r>
              <a:rPr lang="en-NZ" altLang="en-US" dirty="0" smtClean="0"/>
              <a:t>	</a:t>
            </a:r>
          </a:p>
          <a:p>
            <a:r>
              <a:rPr lang="en-NZ" dirty="0"/>
              <a:t>	</a:t>
            </a:r>
            <a:r>
              <a:rPr lang="en-GB" dirty="0" smtClean="0"/>
              <a:t>Because </a:t>
            </a:r>
            <a:r>
              <a:rPr lang="en-GB" dirty="0"/>
              <a:t>the Egyptians despised his </a:t>
            </a:r>
            <a:r>
              <a:rPr lang="en-GB" dirty="0" smtClean="0"/>
              <a:t>	command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he sent utter darkness to cover the land.</a:t>
            </a:r>
            <a:endParaRPr lang="en-NZ" dirty="0"/>
          </a:p>
          <a:p>
            <a:r>
              <a:rPr lang="en-GB" dirty="0"/>
              <a:t>		Their waters and rivers he turned into blood;</a:t>
            </a:r>
            <a:endParaRPr lang="en-NZ" dirty="0"/>
          </a:p>
          <a:p>
            <a:r>
              <a:rPr lang="en-GB" dirty="0"/>
              <a:t>		the fish of the Nile were destroyed by the </a:t>
            </a:r>
            <a:r>
              <a:rPr lang="en-GB" dirty="0" smtClean="0"/>
              <a:t>	</a:t>
            </a:r>
            <a:r>
              <a:rPr lang="en-GB" cap="all" dirty="0" smtClean="0"/>
              <a:t>L</a:t>
            </a:r>
            <a:r>
              <a:rPr lang="en-GB" sz="2400" cap="all" dirty="0" smtClean="0"/>
              <a:t>ord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2433556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7.</a:t>
            </a:r>
            <a:r>
              <a:rPr lang="en-NZ" altLang="en-US" dirty="0" smtClean="0"/>
              <a:t>	</a:t>
            </a:r>
            <a:r>
              <a:rPr lang="en-GB" dirty="0"/>
              <a:t>Their land teemed with frogs which invaded </a:t>
            </a:r>
            <a:r>
              <a:rPr lang="en-GB" dirty="0" smtClean="0"/>
              <a:t>	their </a:t>
            </a:r>
            <a:r>
              <a:rPr lang="en-GB" dirty="0"/>
              <a:t>rooms;</a:t>
            </a:r>
            <a:endParaRPr lang="en-NZ" dirty="0"/>
          </a:p>
          <a:p>
            <a:r>
              <a:rPr lang="en-GB" dirty="0"/>
              <a:t>		his word brought the gnats; swarms of flies </a:t>
            </a:r>
            <a:r>
              <a:rPr lang="en-GB" dirty="0" smtClean="0"/>
              <a:t>	filled </a:t>
            </a:r>
            <a:r>
              <a:rPr lang="en-GB" dirty="0"/>
              <a:t>their homes.</a:t>
            </a:r>
            <a:endParaRPr lang="en-NZ" dirty="0"/>
          </a:p>
          <a:p>
            <a:r>
              <a:rPr lang="en-GB" dirty="0"/>
              <a:t>		The rain became hail, and the lightning bolts </a:t>
            </a:r>
            <a:r>
              <a:rPr lang="en-GB" dirty="0" smtClean="0"/>
              <a:t>	flashed</a:t>
            </a:r>
            <a:r>
              <a:rPr lang="en-GB" dirty="0"/>
              <a:t>;</a:t>
            </a:r>
            <a:endParaRPr lang="en-NZ" dirty="0"/>
          </a:p>
          <a:p>
            <a:r>
              <a:rPr lang="en-GB" dirty="0"/>
              <a:t>		he struck down their vines, and their fig trees </a:t>
            </a:r>
            <a:r>
              <a:rPr lang="en-GB" dirty="0" smtClean="0"/>
              <a:t>	were </a:t>
            </a:r>
            <a:r>
              <a:rPr lang="en-GB" dirty="0"/>
              <a:t>smashed.</a:t>
            </a:r>
            <a:endParaRPr lang="en-NZ" dirty="0"/>
          </a:p>
          <a:p>
            <a:r>
              <a:rPr lang="en-GB" dirty="0"/>
              <a:t>	</a:t>
            </a:r>
            <a:endParaRPr lang="en-NZ" altLang="en-US" dirty="0" smtClean="0"/>
          </a:p>
        </p:txBody>
      </p:sp>
      <p:sp>
        <p:nvSpPr>
          <p:cNvPr id="3" name="Text Box 9"/>
          <p:cNvSpPr txBox="1">
            <a:spLocks noChangeArrowheads="1"/>
          </p:cNvSpPr>
          <p:nvPr/>
        </p:nvSpPr>
        <p:spPr bwMode="auto">
          <a:xfrm>
            <a:off x="8172400" y="6435666"/>
            <a:ext cx="971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NZ" altLang="en-US" sz="2000" i="1" dirty="0" err="1"/>
              <a:t>cont</a:t>
            </a:r>
            <a:r>
              <a:rPr lang="en-NZ" altLang="en-US" sz="2000" i="1" dirty="0"/>
              <a:t>…</a:t>
            </a:r>
            <a:endParaRPr lang="en-GB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7302793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7</a:t>
            </a:r>
            <a:r>
              <a:rPr lang="en-NZ" altLang="en-US" sz="2000" i="1" dirty="0" smtClean="0"/>
              <a:t>. </a:t>
            </a:r>
            <a:r>
              <a:rPr lang="en-NZ" altLang="en-US" sz="2000" i="1" dirty="0" err="1" smtClean="0"/>
              <a:t>cont</a:t>
            </a:r>
            <a:r>
              <a:rPr lang="en-NZ" altLang="en-US" sz="2000" i="1" dirty="0" smtClean="0"/>
              <a:t>:</a:t>
            </a:r>
            <a:r>
              <a:rPr lang="en-NZ" altLang="en-US" dirty="0" smtClean="0"/>
              <a:t>	</a:t>
            </a:r>
          </a:p>
          <a:p>
            <a:r>
              <a:rPr lang="en-NZ" dirty="0"/>
              <a:t>	</a:t>
            </a:r>
            <a:r>
              <a:rPr lang="en-GB" dirty="0" smtClean="0"/>
              <a:t>He </a:t>
            </a:r>
            <a:r>
              <a:rPr lang="en-GB" dirty="0"/>
              <a:t>spoke and the locusts and grasshoppers </a:t>
            </a:r>
            <a:r>
              <a:rPr lang="en-GB" dirty="0" smtClean="0"/>
              <a:t>	came</a:t>
            </a:r>
            <a:r>
              <a:rPr lang="en-GB" dirty="0"/>
              <a:t>;</a:t>
            </a:r>
            <a:endParaRPr lang="en-NZ" dirty="0"/>
          </a:p>
          <a:p>
            <a:r>
              <a:rPr lang="en-GB" dirty="0"/>
              <a:t>		and </a:t>
            </a:r>
            <a:r>
              <a:rPr lang="en-GB" dirty="0" err="1"/>
              <a:t>ev’ry</a:t>
            </a:r>
            <a:r>
              <a:rPr lang="en-GB" dirty="0"/>
              <a:t> green thing was consumed as by </a:t>
            </a:r>
            <a:r>
              <a:rPr lang="en-GB" dirty="0" smtClean="0"/>
              <a:t>	flame</a:t>
            </a:r>
            <a:r>
              <a:rPr lang="en-GB" dirty="0"/>
              <a:t>.</a:t>
            </a:r>
            <a:endParaRPr lang="en-NZ" dirty="0"/>
          </a:p>
          <a:p>
            <a:r>
              <a:rPr lang="en-GB" dirty="0"/>
              <a:t>		And then he took vengeance on all the </a:t>
            </a:r>
            <a:r>
              <a:rPr lang="en-GB" dirty="0" smtClean="0"/>
              <a:t>	firstborn </a:t>
            </a:r>
            <a:r>
              <a:rPr lang="en-GB" dirty="0"/>
              <a:t>–</a:t>
            </a:r>
            <a:endParaRPr lang="en-NZ" dirty="0"/>
          </a:p>
          <a:p>
            <a:r>
              <a:rPr lang="en-GB" dirty="0"/>
              <a:t>		the </a:t>
            </a:r>
            <a:r>
              <a:rPr lang="en-GB" dirty="0" err="1"/>
              <a:t>firstfruits</a:t>
            </a:r>
            <a:r>
              <a:rPr lang="en-GB" dirty="0"/>
              <a:t> of manhood of Egypt were </a:t>
            </a:r>
            <a:r>
              <a:rPr lang="en-GB" dirty="0" smtClean="0"/>
              <a:t>	gone.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356575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8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He brought </a:t>
            </a:r>
            <a:r>
              <a:rPr lang="en-GB" dirty="0" err="1"/>
              <a:t>Isr’el</a:t>
            </a:r>
            <a:r>
              <a:rPr lang="en-GB" dirty="0"/>
              <a:t> out bearing silver and gold;</a:t>
            </a:r>
            <a:endParaRPr lang="en-NZ" dirty="0"/>
          </a:p>
          <a:p>
            <a:r>
              <a:rPr lang="en-GB" dirty="0"/>
              <a:t>		their tribes all marched forward both </a:t>
            </a:r>
            <a:r>
              <a:rPr lang="en-GB" dirty="0" smtClean="0"/>
              <a:t>	steadfast </a:t>
            </a:r>
            <a:r>
              <a:rPr lang="en-GB" dirty="0"/>
              <a:t>and bold.</a:t>
            </a:r>
            <a:endParaRPr lang="en-NZ" dirty="0"/>
          </a:p>
          <a:p>
            <a:r>
              <a:rPr lang="en-GB" dirty="0"/>
              <a:t>		Then Egypt was joyful to see them depart,</a:t>
            </a:r>
            <a:endParaRPr lang="en-NZ" dirty="0"/>
          </a:p>
          <a:p>
            <a:r>
              <a:rPr lang="en-GB" dirty="0"/>
              <a:t>		for terror of them had laid hold of their heart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3" name="Text Box 9"/>
          <p:cNvSpPr txBox="1">
            <a:spLocks noChangeArrowheads="1"/>
          </p:cNvSpPr>
          <p:nvPr/>
        </p:nvSpPr>
        <p:spPr bwMode="auto">
          <a:xfrm>
            <a:off x="8172400" y="6435666"/>
            <a:ext cx="971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NZ" altLang="en-US" sz="2000" i="1" dirty="0" err="1"/>
              <a:t>cont</a:t>
            </a:r>
            <a:r>
              <a:rPr lang="en-NZ" altLang="en-US" sz="2000" i="1" dirty="0"/>
              <a:t>…</a:t>
            </a:r>
            <a:endParaRPr lang="en-GB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394106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8</a:t>
            </a:r>
            <a:r>
              <a:rPr lang="en-NZ" altLang="en-US" sz="2000" i="1" dirty="0" smtClean="0"/>
              <a:t>. </a:t>
            </a:r>
            <a:r>
              <a:rPr lang="en-NZ" altLang="en-US" sz="2000" i="1" dirty="0" err="1" smtClean="0"/>
              <a:t>cont</a:t>
            </a:r>
            <a:r>
              <a:rPr lang="en-NZ" altLang="en-US" sz="2000" i="1" dirty="0" smtClean="0"/>
              <a:t>:</a:t>
            </a:r>
            <a:r>
              <a:rPr lang="en-NZ" altLang="en-US" dirty="0" smtClean="0"/>
              <a:t>	</a:t>
            </a:r>
          </a:p>
          <a:p>
            <a:r>
              <a:rPr lang="en-NZ" dirty="0"/>
              <a:t>	</a:t>
            </a:r>
            <a:r>
              <a:rPr lang="en-GB" dirty="0" smtClean="0"/>
              <a:t>He </a:t>
            </a:r>
            <a:r>
              <a:rPr lang="en-GB" dirty="0"/>
              <a:t>spread out a cloud to protect them from </a:t>
            </a:r>
            <a:r>
              <a:rPr lang="en-GB" dirty="0" smtClean="0"/>
              <a:t>	sight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and fire to illumine the hours of the night.</a:t>
            </a:r>
            <a:endParaRPr lang="en-NZ" dirty="0"/>
          </a:p>
          <a:p>
            <a:r>
              <a:rPr lang="en-GB" dirty="0"/>
              <a:t>		They asked, and with quails were </a:t>
            </a:r>
            <a:r>
              <a:rPr lang="en-GB" dirty="0" smtClean="0"/>
              <a:t>	abundantly </a:t>
            </a:r>
            <a:r>
              <a:rPr lang="en-GB" dirty="0"/>
              <a:t>fed;</a:t>
            </a:r>
            <a:endParaRPr lang="en-NZ" dirty="0"/>
          </a:p>
          <a:p>
            <a:r>
              <a:rPr lang="en-GB" dirty="0"/>
              <a:t>		he filled them with manna, the heavenly </a:t>
            </a:r>
            <a:r>
              <a:rPr lang="en-GB" dirty="0" smtClean="0"/>
              <a:t>	bread.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5525721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9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He opened the rock to give waters to them,</a:t>
            </a:r>
            <a:endParaRPr lang="en-NZ" dirty="0"/>
          </a:p>
          <a:p>
            <a:r>
              <a:rPr lang="en-GB" dirty="0"/>
              <a:t>		and there in the desert it flowed like a </a:t>
            </a:r>
            <a:r>
              <a:rPr lang="en-GB" dirty="0" smtClean="0"/>
              <a:t>	stream </a:t>
            </a:r>
            <a:r>
              <a:rPr lang="en-GB" dirty="0"/>
              <a:t>–</a:t>
            </a:r>
            <a:endParaRPr lang="en-NZ" dirty="0"/>
          </a:p>
          <a:p>
            <a:r>
              <a:rPr lang="en-GB" dirty="0"/>
              <a:t>		because he remembered the promise he </a:t>
            </a:r>
            <a:r>
              <a:rPr lang="en-GB" dirty="0" smtClean="0"/>
              <a:t>	swore</a:t>
            </a:r>
            <a:endParaRPr lang="en-NZ" dirty="0"/>
          </a:p>
          <a:p>
            <a:r>
              <a:rPr lang="en-GB" dirty="0"/>
              <a:t>		to </a:t>
            </a:r>
            <a:r>
              <a:rPr lang="en-GB" dirty="0" err="1"/>
              <a:t>Abr’ham</a:t>
            </a:r>
            <a:r>
              <a:rPr lang="en-GB" dirty="0"/>
              <a:t> his servant, long ages before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3" name="Text Box 9"/>
          <p:cNvSpPr txBox="1">
            <a:spLocks noChangeArrowheads="1"/>
          </p:cNvSpPr>
          <p:nvPr/>
        </p:nvSpPr>
        <p:spPr bwMode="auto">
          <a:xfrm>
            <a:off x="8172400" y="6435666"/>
            <a:ext cx="971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NZ" altLang="en-US" sz="2000" i="1" dirty="0" err="1"/>
              <a:t>cont</a:t>
            </a:r>
            <a:r>
              <a:rPr lang="en-NZ" altLang="en-US" sz="2000" i="1" dirty="0"/>
              <a:t>…</a:t>
            </a:r>
            <a:endParaRPr lang="en-GB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326191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9. </a:t>
            </a:r>
            <a:r>
              <a:rPr lang="en-NZ" altLang="en-US" sz="2000" i="1" dirty="0" err="1" smtClean="0"/>
              <a:t>cont</a:t>
            </a:r>
            <a:r>
              <a:rPr lang="en-NZ" altLang="en-US" sz="2000" i="1" dirty="0" smtClean="0"/>
              <a:t>:</a:t>
            </a:r>
            <a:r>
              <a:rPr lang="en-NZ" altLang="en-US" dirty="0" smtClean="0"/>
              <a:t>	</a:t>
            </a:r>
          </a:p>
          <a:p>
            <a:r>
              <a:rPr lang="en-NZ" dirty="0"/>
              <a:t>	</a:t>
            </a:r>
            <a:r>
              <a:rPr lang="en-GB" dirty="0" smtClean="0"/>
              <a:t>He </a:t>
            </a:r>
            <a:r>
              <a:rPr lang="en-GB" dirty="0"/>
              <a:t>brought out his chosen ones, shouting with </a:t>
            </a:r>
            <a:r>
              <a:rPr lang="en-GB" dirty="0" smtClean="0"/>
              <a:t>	joy</a:t>
            </a:r>
            <a:r>
              <a:rPr lang="en-GB" dirty="0"/>
              <a:t>;</a:t>
            </a:r>
            <a:endParaRPr lang="en-NZ" dirty="0"/>
          </a:p>
          <a:p>
            <a:r>
              <a:rPr lang="en-GB" dirty="0"/>
              <a:t>		he granted to them without toil to enjoy</a:t>
            </a:r>
            <a:endParaRPr lang="en-NZ" dirty="0"/>
          </a:p>
          <a:p>
            <a:r>
              <a:rPr lang="en-GB" dirty="0"/>
              <a:t>		the lands of the nations – that they might </a:t>
            </a:r>
            <a:r>
              <a:rPr lang="en-GB" dirty="0" smtClean="0"/>
              <a:t>	regard</a:t>
            </a:r>
            <a:endParaRPr lang="en-NZ" dirty="0"/>
          </a:p>
          <a:p>
            <a:r>
              <a:rPr lang="en-GB" dirty="0"/>
              <a:t>		his law and his precepts. All praise to the </a:t>
            </a:r>
            <a:r>
              <a:rPr lang="en-GB" dirty="0" smtClean="0"/>
              <a:t>	</a:t>
            </a:r>
            <a:r>
              <a:rPr lang="en-GB" cap="all" dirty="0" smtClean="0"/>
              <a:t>L</a:t>
            </a:r>
            <a:r>
              <a:rPr lang="en-GB" sz="2400" cap="all" dirty="0" smtClean="0"/>
              <a:t>ord</a:t>
            </a:r>
            <a:r>
              <a:rPr lang="en-GB" dirty="0" smtClean="0"/>
              <a:t>!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105</a:t>
            </a:r>
            <a:endParaRPr lang="en-NZ" altLang="en-US" sz="1000" dirty="0"/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i="1" dirty="0"/>
              <a:t>Used with permission</a:t>
            </a:r>
          </a:p>
          <a:p>
            <a:pPr algn="r"/>
            <a:r>
              <a:rPr lang="en-GB" sz="1000" dirty="0"/>
              <a:t>Text: </a:t>
            </a:r>
            <a:r>
              <a:rPr lang="en-GB" sz="1000" i="1" dirty="0"/>
              <a:t>Sing Psalms</a:t>
            </a:r>
            <a:r>
              <a:rPr lang="en-GB" sz="1000" dirty="0"/>
              <a:t>, © Psalmody Committee, Free Church of Scotland, 2003, alt.</a:t>
            </a:r>
            <a:endParaRPr lang="en-NZ" sz="1000" dirty="0"/>
          </a:p>
          <a:p>
            <a:pPr algn="r"/>
            <a:r>
              <a:rPr lang="en-GB" sz="1000" dirty="0"/>
              <a:t>Tune: Jonathan E. </a:t>
            </a:r>
            <a:r>
              <a:rPr lang="en-GB" sz="1000" dirty="0" err="1"/>
              <a:t>Spilman</a:t>
            </a:r>
            <a:r>
              <a:rPr lang="en-GB" sz="1000" dirty="0"/>
              <a:t>, </a:t>
            </a:r>
            <a:r>
              <a:rPr lang="en-GB" sz="1000" dirty="0" smtClean="0"/>
              <a:t>1812–1896</a:t>
            </a:r>
            <a:endParaRPr lang="en-NZ" sz="1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1. </a:t>
            </a:r>
            <a:r>
              <a:rPr lang="en-NZ" altLang="en-US" sz="2000" i="1" dirty="0" err="1" smtClean="0"/>
              <a:t>cont</a:t>
            </a:r>
            <a:r>
              <a:rPr lang="en-NZ" altLang="en-US" sz="2000" i="1" dirty="0" smtClean="0"/>
              <a:t>:</a:t>
            </a:r>
            <a:r>
              <a:rPr lang="en-NZ" altLang="en-US" i="1" dirty="0" smtClean="0"/>
              <a:t> </a:t>
            </a:r>
          </a:p>
          <a:p>
            <a:r>
              <a:rPr lang="en-NZ" altLang="en-US" dirty="0" smtClean="0"/>
              <a:t>	</a:t>
            </a:r>
            <a:r>
              <a:rPr lang="en-GB" dirty="0"/>
              <a:t>You chosen ones, look to 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 and his </a:t>
            </a:r>
            <a:r>
              <a:rPr lang="en-GB" dirty="0" smtClean="0"/>
              <a:t>	might</a:t>
            </a:r>
            <a:r>
              <a:rPr lang="en-GB" dirty="0"/>
              <a:t>;</a:t>
            </a:r>
            <a:endParaRPr lang="en-NZ" dirty="0"/>
          </a:p>
          <a:p>
            <a:r>
              <a:rPr lang="en-GB" dirty="0"/>
              <a:t>		seek ever his face, and his wonders recite,</a:t>
            </a:r>
            <a:endParaRPr lang="en-NZ" dirty="0"/>
          </a:p>
          <a:p>
            <a:r>
              <a:rPr lang="en-GB" dirty="0"/>
              <a:t>		his miracles too, and his judgment divine –</a:t>
            </a:r>
            <a:endParaRPr lang="en-NZ" dirty="0"/>
          </a:p>
          <a:p>
            <a:r>
              <a:rPr lang="en-GB" dirty="0"/>
              <a:t>		you children of Abraham, Jacob’s own line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0062163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 is our God, and he rules all </a:t>
            </a:r>
            <a:r>
              <a:rPr lang="en-GB" dirty="0" smtClean="0"/>
              <a:t>the 	earth</a:t>
            </a:r>
            <a:r>
              <a:rPr lang="en-GB" dirty="0"/>
              <a:t>.</a:t>
            </a:r>
            <a:endParaRPr lang="en-NZ" dirty="0"/>
          </a:p>
          <a:p>
            <a:r>
              <a:rPr lang="en-GB" dirty="0"/>
              <a:t>		</a:t>
            </a:r>
            <a:r>
              <a:rPr lang="en-GB" dirty="0" err="1"/>
              <a:t>Rememb’ring</a:t>
            </a:r>
            <a:r>
              <a:rPr lang="en-GB" dirty="0"/>
              <a:t> his </a:t>
            </a:r>
            <a:r>
              <a:rPr lang="en-GB" dirty="0" err="1"/>
              <a:t>cov’nant</a:t>
            </a:r>
            <a:r>
              <a:rPr lang="en-GB" dirty="0"/>
              <a:t> – the word he set </a:t>
            </a:r>
            <a:r>
              <a:rPr lang="en-GB" dirty="0" smtClean="0"/>
              <a:t>	forth </a:t>
            </a:r>
            <a:r>
              <a:rPr lang="en-GB" dirty="0"/>
              <a:t>–</a:t>
            </a:r>
            <a:endParaRPr lang="en-NZ" dirty="0"/>
          </a:p>
          <a:p>
            <a:r>
              <a:rPr lang="en-GB" dirty="0"/>
              <a:t>		he vowed, for the ages to come, to make </a:t>
            </a:r>
            <a:r>
              <a:rPr lang="en-GB" dirty="0" smtClean="0"/>
              <a:t>	good</a:t>
            </a:r>
            <a:endParaRPr lang="en-NZ" dirty="0"/>
          </a:p>
          <a:p>
            <a:r>
              <a:rPr lang="en-GB" dirty="0"/>
              <a:t>		his promise to </a:t>
            </a:r>
            <a:r>
              <a:rPr lang="en-GB" dirty="0" err="1"/>
              <a:t>Abr’ham</a:t>
            </a:r>
            <a:r>
              <a:rPr lang="en-GB" dirty="0"/>
              <a:t>, to Isaac renewed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3" name="Text Box 9"/>
          <p:cNvSpPr txBox="1">
            <a:spLocks noChangeArrowheads="1"/>
          </p:cNvSpPr>
          <p:nvPr/>
        </p:nvSpPr>
        <p:spPr bwMode="auto">
          <a:xfrm>
            <a:off x="8172400" y="6435666"/>
            <a:ext cx="971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NZ" altLang="en-US" sz="2000" i="1" dirty="0" err="1"/>
              <a:t>cont</a:t>
            </a:r>
            <a:r>
              <a:rPr lang="en-NZ" altLang="en-US" sz="2000" i="1" dirty="0"/>
              <a:t>…</a:t>
            </a:r>
            <a:endParaRPr lang="en-GB" altLang="en-US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2.</a:t>
            </a:r>
            <a:r>
              <a:rPr lang="en-NZ" altLang="en-US" sz="2000" i="1" dirty="0"/>
              <a:t> </a:t>
            </a:r>
            <a:r>
              <a:rPr lang="en-NZ" altLang="en-US" sz="2000" i="1" dirty="0" err="1"/>
              <a:t>cont</a:t>
            </a:r>
            <a:r>
              <a:rPr lang="en-NZ" altLang="en-US" sz="2000" i="1" dirty="0"/>
              <a:t>:</a:t>
            </a:r>
            <a:r>
              <a:rPr lang="en-NZ" altLang="en-US" dirty="0" smtClean="0"/>
              <a:t>	</a:t>
            </a:r>
          </a:p>
          <a:p>
            <a:r>
              <a:rPr lang="en-NZ" dirty="0"/>
              <a:t>	</a:t>
            </a:r>
            <a:r>
              <a:rPr lang="en-GB" dirty="0" smtClean="0"/>
              <a:t>To </a:t>
            </a:r>
            <a:r>
              <a:rPr lang="en-GB" dirty="0"/>
              <a:t>Jacob his </a:t>
            </a:r>
            <a:r>
              <a:rPr lang="en-GB" dirty="0" err="1"/>
              <a:t>sov’reign</a:t>
            </a:r>
            <a:r>
              <a:rPr lang="en-GB" dirty="0"/>
              <a:t> decree was made sure;</a:t>
            </a:r>
            <a:endParaRPr lang="en-NZ" dirty="0"/>
          </a:p>
          <a:p>
            <a:r>
              <a:rPr lang="en-GB" dirty="0"/>
              <a:t>		with </a:t>
            </a:r>
            <a:r>
              <a:rPr lang="en-GB" dirty="0" err="1"/>
              <a:t>Isr’el</a:t>
            </a:r>
            <a:r>
              <a:rPr lang="en-GB" dirty="0"/>
              <a:t> his </a:t>
            </a:r>
            <a:r>
              <a:rPr lang="en-GB" dirty="0" err="1"/>
              <a:t>cov’nant</a:t>
            </a:r>
            <a:r>
              <a:rPr lang="en-GB" dirty="0"/>
              <a:t> would always endure:</a:t>
            </a:r>
            <a:endParaRPr lang="en-NZ" dirty="0"/>
          </a:p>
          <a:p>
            <a:r>
              <a:rPr lang="en-GB" dirty="0"/>
              <a:t>		“To you I will give, as your portion to stand,</a:t>
            </a:r>
            <a:endParaRPr lang="en-NZ" dirty="0"/>
          </a:p>
          <a:p>
            <a:r>
              <a:rPr lang="en-GB" dirty="0"/>
              <a:t>		the country of Canaan, the beautiful land</a:t>
            </a:r>
            <a:r>
              <a:rPr lang="en-GB" dirty="0" smtClean="0"/>
              <a:t>.”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5142410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When they were no more than a wandering </a:t>
            </a:r>
            <a:r>
              <a:rPr lang="en-GB" dirty="0" smtClean="0"/>
              <a:t>	few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in number restricted and foreigners too,</a:t>
            </a:r>
            <a:endParaRPr lang="en-NZ" dirty="0"/>
          </a:p>
          <a:p>
            <a:r>
              <a:rPr lang="en-GB" dirty="0"/>
              <a:t>		from nation to nation they travelled around;</a:t>
            </a:r>
            <a:endParaRPr lang="en-NZ" dirty="0"/>
          </a:p>
          <a:p>
            <a:r>
              <a:rPr lang="en-GB" dirty="0"/>
              <a:t>		wherever they wandered, no rest could be </a:t>
            </a:r>
            <a:r>
              <a:rPr lang="en-GB" dirty="0" smtClean="0"/>
              <a:t>	found.</a:t>
            </a:r>
            <a:endParaRPr lang="en-NZ" dirty="0"/>
          </a:p>
        </p:txBody>
      </p:sp>
      <p:sp>
        <p:nvSpPr>
          <p:cNvPr id="3" name="Text Box 9"/>
          <p:cNvSpPr txBox="1">
            <a:spLocks noChangeArrowheads="1"/>
          </p:cNvSpPr>
          <p:nvPr/>
        </p:nvSpPr>
        <p:spPr bwMode="auto">
          <a:xfrm>
            <a:off x="8172400" y="6435666"/>
            <a:ext cx="971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NZ" altLang="en-US" sz="2000" i="1" dirty="0" err="1"/>
              <a:t>cont</a:t>
            </a:r>
            <a:r>
              <a:rPr lang="en-NZ" altLang="en-US" sz="2000" i="1" dirty="0"/>
              <a:t>…</a:t>
            </a:r>
            <a:endParaRPr lang="en-GB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2624767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sz="2000" i="1" dirty="0">
                <a:solidFill>
                  <a:srgbClr val="FFFFFF"/>
                </a:solidFill>
              </a:rPr>
              <a:t> </a:t>
            </a:r>
            <a:r>
              <a:rPr lang="en-NZ" altLang="en-US" sz="2000" i="1" dirty="0" err="1">
                <a:solidFill>
                  <a:srgbClr val="FFFFFF"/>
                </a:solidFill>
              </a:rPr>
              <a:t>cont</a:t>
            </a:r>
            <a:r>
              <a:rPr lang="en-NZ" altLang="en-US" sz="2000" i="1" dirty="0">
                <a:solidFill>
                  <a:srgbClr val="FFFFFF"/>
                </a:solidFill>
              </a:rPr>
              <a:t>:</a:t>
            </a:r>
            <a:r>
              <a:rPr lang="en-NZ" altLang="en-US" dirty="0" smtClean="0"/>
              <a:t>	</a:t>
            </a:r>
          </a:p>
          <a:p>
            <a:r>
              <a:rPr lang="en-NZ" dirty="0"/>
              <a:t>	</a:t>
            </a:r>
            <a:r>
              <a:rPr lang="en-GB" dirty="0" smtClean="0"/>
              <a:t>He </a:t>
            </a:r>
            <a:r>
              <a:rPr lang="en-GB" dirty="0"/>
              <a:t>would not permit </a:t>
            </a:r>
            <a:r>
              <a:rPr lang="en-GB" dirty="0" err="1"/>
              <a:t>Isr’el</a:t>
            </a:r>
            <a:r>
              <a:rPr lang="en-GB" dirty="0"/>
              <a:t> to be oppressed;</a:t>
            </a:r>
            <a:endParaRPr lang="en-NZ" dirty="0"/>
          </a:p>
          <a:p>
            <a:r>
              <a:rPr lang="en-GB" dirty="0"/>
              <a:t>		for his people’s sake mighty kings he </a:t>
            </a:r>
            <a:r>
              <a:rPr lang="en-GB" dirty="0" smtClean="0"/>
              <a:t>	addressed</a:t>
            </a:r>
            <a:r>
              <a:rPr lang="en-GB" dirty="0"/>
              <a:t>:</a:t>
            </a:r>
            <a:endParaRPr lang="en-NZ" dirty="0"/>
          </a:p>
          <a:p>
            <a:r>
              <a:rPr lang="en-GB" dirty="0"/>
              <a:t>		“Touch not my anointed – to me they belong;</a:t>
            </a:r>
            <a:endParaRPr lang="en-NZ" dirty="0"/>
          </a:p>
          <a:p>
            <a:r>
              <a:rPr lang="en-GB" dirty="0"/>
              <a:t>		respect my own prophets and do them no </a:t>
            </a:r>
            <a:r>
              <a:rPr lang="en-GB" dirty="0" smtClean="0"/>
              <a:t>	wrong.”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6069729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 called down famine upon the whole </a:t>
            </a:r>
            <a:r>
              <a:rPr lang="en-GB" dirty="0" smtClean="0"/>
              <a:t>	land</a:t>
            </a:r>
            <a:r>
              <a:rPr lang="en-GB" dirty="0"/>
              <a:t>;</a:t>
            </a:r>
            <a:endParaRPr lang="en-NZ" dirty="0"/>
          </a:p>
          <a:p>
            <a:r>
              <a:rPr lang="en-GB" dirty="0"/>
              <a:t>		their food was destroyed at his </a:t>
            </a:r>
            <a:r>
              <a:rPr lang="en-GB" dirty="0" err="1"/>
              <a:t>sov’reign</a:t>
            </a:r>
            <a:r>
              <a:rPr lang="en-GB" dirty="0"/>
              <a:t> </a:t>
            </a:r>
            <a:r>
              <a:rPr lang="en-GB" dirty="0" smtClean="0"/>
              <a:t>	command</a:t>
            </a:r>
            <a:r>
              <a:rPr lang="en-GB" dirty="0"/>
              <a:t>.</a:t>
            </a:r>
            <a:endParaRPr lang="en-NZ" dirty="0"/>
          </a:p>
          <a:p>
            <a:r>
              <a:rPr lang="en-GB" dirty="0"/>
              <a:t>		But he sent beforehand, his people to save,</a:t>
            </a:r>
            <a:endParaRPr lang="en-NZ" dirty="0"/>
          </a:p>
          <a:p>
            <a:r>
              <a:rPr lang="en-GB" dirty="0"/>
              <a:t>		his chosen one, Joseph, sold off as a slave.</a:t>
            </a:r>
            <a:endParaRPr lang="en-NZ" dirty="0"/>
          </a:p>
        </p:txBody>
      </p:sp>
      <p:sp>
        <p:nvSpPr>
          <p:cNvPr id="3" name="Text Box 9"/>
          <p:cNvSpPr txBox="1">
            <a:spLocks noChangeArrowheads="1"/>
          </p:cNvSpPr>
          <p:nvPr/>
        </p:nvSpPr>
        <p:spPr bwMode="auto">
          <a:xfrm>
            <a:off x="8172400" y="6435666"/>
            <a:ext cx="971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NZ" altLang="en-US" sz="2000" i="1" dirty="0" err="1"/>
              <a:t>cont</a:t>
            </a:r>
            <a:r>
              <a:rPr lang="en-NZ" altLang="en-US" sz="2000" i="1" dirty="0"/>
              <a:t>…</a:t>
            </a:r>
            <a:endParaRPr lang="en-GB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650763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sz="2000" i="1" dirty="0"/>
              <a:t> </a:t>
            </a:r>
            <a:r>
              <a:rPr lang="en-NZ" altLang="en-US" sz="2000" i="1" dirty="0" err="1"/>
              <a:t>cont</a:t>
            </a:r>
            <a:r>
              <a:rPr lang="en-NZ" altLang="en-US" sz="2000" i="1" dirty="0"/>
              <a:t>:</a:t>
            </a:r>
            <a:r>
              <a:rPr lang="en-NZ" altLang="en-US" dirty="0" smtClean="0"/>
              <a:t>	</a:t>
            </a:r>
          </a:p>
          <a:p>
            <a:r>
              <a:rPr lang="en-NZ" dirty="0"/>
              <a:t>	</a:t>
            </a:r>
            <a:r>
              <a:rPr lang="en-GB" dirty="0" smtClean="0"/>
              <a:t>His </a:t>
            </a:r>
            <a:r>
              <a:rPr lang="en-GB" dirty="0"/>
              <a:t>feet within shackles of bronze were </a:t>
            </a:r>
            <a:r>
              <a:rPr lang="en-GB" dirty="0" smtClean="0"/>
              <a:t>	confined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his neck put in irons; for freedom he pined.</a:t>
            </a:r>
            <a:endParaRPr lang="en-NZ" dirty="0"/>
          </a:p>
          <a:p>
            <a:r>
              <a:rPr lang="en-GB" dirty="0"/>
              <a:t>		The word of 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 was a test to be </a:t>
            </a:r>
            <a:r>
              <a:rPr lang="en-GB" dirty="0" smtClean="0"/>
              <a:t>	passed</a:t>
            </a:r>
            <a:endParaRPr lang="en-NZ" dirty="0"/>
          </a:p>
          <a:p>
            <a:r>
              <a:rPr lang="en-GB" dirty="0"/>
              <a:t>		till what he foretold was accomplished at </a:t>
            </a:r>
            <a:r>
              <a:rPr lang="en-GB" dirty="0" smtClean="0"/>
              <a:t>	last</a:t>
            </a:r>
            <a:r>
              <a:rPr lang="en-GB" dirty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8418831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5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The king sent an order to let him go free;</a:t>
            </a:r>
            <a:endParaRPr lang="en-NZ" dirty="0"/>
          </a:p>
          <a:p>
            <a:r>
              <a:rPr lang="en-GB" dirty="0"/>
              <a:t>		the ruler of nations gave him liberty.</a:t>
            </a:r>
            <a:endParaRPr lang="en-NZ" dirty="0"/>
          </a:p>
          <a:p>
            <a:r>
              <a:rPr lang="en-GB" dirty="0"/>
              <a:t>		He put him in charge of his house and his </a:t>
            </a:r>
            <a:r>
              <a:rPr lang="en-GB" dirty="0" smtClean="0"/>
              <a:t>	lands</a:t>
            </a:r>
            <a:r>
              <a:rPr lang="en-GB" dirty="0"/>
              <a:t>;</a:t>
            </a:r>
            <a:endParaRPr lang="en-NZ" dirty="0"/>
          </a:p>
          <a:p>
            <a:r>
              <a:rPr lang="en-GB" dirty="0"/>
              <a:t>		his princes and elders obeyed his </a:t>
            </a:r>
            <a:r>
              <a:rPr lang="en-GB" dirty="0" smtClean="0"/>
              <a:t>	commands.</a:t>
            </a:r>
            <a:endParaRPr lang="en-NZ" dirty="0"/>
          </a:p>
        </p:txBody>
      </p:sp>
      <p:sp>
        <p:nvSpPr>
          <p:cNvPr id="3" name="Text Box 9"/>
          <p:cNvSpPr txBox="1">
            <a:spLocks noChangeArrowheads="1"/>
          </p:cNvSpPr>
          <p:nvPr/>
        </p:nvSpPr>
        <p:spPr bwMode="auto">
          <a:xfrm>
            <a:off x="8172400" y="6435666"/>
            <a:ext cx="971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NZ" altLang="en-US" sz="2000" i="1" dirty="0" err="1"/>
              <a:t>cont</a:t>
            </a:r>
            <a:r>
              <a:rPr lang="en-NZ" altLang="en-US" sz="2000" i="1" dirty="0"/>
              <a:t>…</a:t>
            </a:r>
            <a:endParaRPr lang="en-GB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76165257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22</TotalTime>
  <Words>111</Words>
  <Application>Microsoft Office PowerPoint</Application>
  <PresentationFormat>On-screen Show (4:3)</PresentationFormat>
  <Paragraphs>96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Jessica Gough</cp:lastModifiedBy>
  <cp:revision>6</cp:revision>
  <cp:lastPrinted>1601-01-01T00:00:00Z</cp:lastPrinted>
  <dcterms:created xsi:type="dcterms:W3CDTF">2014-02-24T02:17:26Z</dcterms:created>
  <dcterms:modified xsi:type="dcterms:W3CDTF">2014-03-25T10:06:51Z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