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handoutMasterIdLst>
    <p:handoutMasterId r:id="rId21"/>
  </p:handoutMasterIdLst>
  <p:sldIdLst>
    <p:sldId id="259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61" r:id="rId20"/>
  </p:sldIdLst>
  <p:sldSz cx="9144000" cy="6858000" type="screen4x3"/>
  <p:notesSz cx="6858000" cy="9144000"/>
  <p:defaultTextStyle>
    <a:defPPr>
      <a:defRPr lang="en-N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590" autoAdjust="0"/>
  </p:normalViewPr>
  <p:slideViewPr>
    <p:cSldViewPr>
      <p:cViewPr varScale="1">
        <p:scale>
          <a:sx n="56" d="100"/>
          <a:sy n="56" d="100"/>
        </p:scale>
        <p:origin x="84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3C9F74-F536-4B99-A276-1EE0C1468CC3}" type="datetimeFigureOut">
              <a:rPr lang="en-NZ"/>
              <a:pPr>
                <a:defRPr/>
              </a:pPr>
              <a:t>24/02/2014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D20E80-06A0-4DD4-BDA4-6FC81B2B5809}" type="slidenum">
              <a:rPr lang="en-NZ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814978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0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NZ" altLang="en-US" noProof="0" smtClean="0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NZ" altLang="en-US" noProof="0" smtClean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F88A8E8D-C9D5-4A4F-8690-6574909D131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101505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F738F4D-2C6B-4064-8E83-259E6424FDA9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570456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74B96E0-8526-4B65-B9E2-755EF24AFA2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02772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120680"/>
          </a:xfrm>
        </p:spPr>
        <p:txBody>
          <a:bodyPr/>
          <a:lstStyle>
            <a:lvl1pPr marL="1255713" indent="-1255713"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1pPr>
            <a:lvl2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2pPr>
            <a:lvl3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3pPr>
            <a:lvl4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4pPr>
            <a:lvl5pPr>
              <a:tabLst>
                <a:tab pos="538163" algn="l"/>
                <a:tab pos="898525" algn="l"/>
                <a:tab pos="1255713" algn="l"/>
                <a:tab pos="8693150" algn="r"/>
              </a:tabLs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dirty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35069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D4E69F9-1FA6-4740-9903-F3A61B306168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063603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FCFA773-5447-4FDD-8A4B-11AFAD57965D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95862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0A9EC56-62B3-450F-8E0E-04EF512558A4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137786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FB52C3B-18B5-406F-A494-E5C75B971C56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656145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A44ABA8-00DE-4C36-AA81-393CCC204363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581330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925868B-9217-49E9-9DD7-18CFD6FAF090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2838229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769945A-F28B-4A75-90EC-2BFDEC139AEF}" type="slidenum">
              <a:rPr lang="en-NZ" altLang="en-US"/>
              <a:pPr/>
              <a:t>‹#›</a:t>
            </a:fld>
            <a:endParaRPr lang="en-NZ" altLang="en-US"/>
          </a:p>
        </p:txBody>
      </p:sp>
    </p:spTree>
    <p:extLst>
      <p:ext uri="{BB962C8B-B14F-4D97-AF65-F5344CB8AC3E}">
        <p14:creationId xmlns:p14="http://schemas.microsoft.com/office/powerpoint/2010/main" val="3846546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en-NZ" altLang="en-US"/>
          </a:p>
        </p:txBody>
      </p:sp>
      <p:sp>
        <p:nvSpPr>
          <p:cNvPr id="1027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0350"/>
            <a:ext cx="9144000" cy="612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NZ" altLang="en-US" smtClean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81" r:id="rId4"/>
    <p:sldLayoutId id="2147483882" r:id="rId5"/>
    <p:sldLayoutId id="2147483883" r:id="rId6"/>
    <p:sldLayoutId id="2147483884" r:id="rId7"/>
    <p:sldLayoutId id="2147483885" r:id="rId8"/>
    <p:sldLayoutId id="2147483886" r:id="rId9"/>
    <p:sldLayoutId id="2147483887" r:id="rId10"/>
    <p:sldLayoutId id="2147483888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Arial" charset="0"/>
        </a:defRPr>
      </a:lvl9pPr>
    </p:titleStyle>
    <p:bodyStyle>
      <a:lvl1pPr marL="1255713" indent="-12557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tabLst>
          <a:tab pos="542925" algn="l"/>
          <a:tab pos="901700" algn="l"/>
          <a:tab pos="1258888" algn="l"/>
          <a:tab pos="8693150" algn="r"/>
        </a:tabLst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dirty="0" smtClean="0"/>
              <a:t>	</a:t>
            </a:r>
            <a:r>
              <a:rPr lang="en-GB" b="1" dirty="0">
                <a:solidFill>
                  <a:srgbClr val="FFFF00"/>
                </a:solidFill>
              </a:rPr>
              <a:t>Praise the </a:t>
            </a:r>
            <a:r>
              <a:rPr lang="en-GB" b="1" cap="all" dirty="0">
                <a:solidFill>
                  <a:srgbClr val="FFFF00"/>
                </a:solidFill>
              </a:rPr>
              <a:t>L</a:t>
            </a:r>
            <a:r>
              <a:rPr lang="en-GB" sz="2400" b="1" cap="all" dirty="0">
                <a:solidFill>
                  <a:srgbClr val="FFFF00"/>
                </a:solidFill>
              </a:rPr>
              <a:t>ord</a:t>
            </a:r>
            <a:r>
              <a:rPr lang="en-GB" b="1" dirty="0">
                <a:solidFill>
                  <a:srgbClr val="FFFF00"/>
                </a:solidFill>
              </a:rPr>
              <a:t>! Extol his goodness!</a:t>
            </a:r>
            <a:endParaRPr lang="en-NZ" b="1" dirty="0">
              <a:solidFill>
                <a:srgbClr val="FFFF00"/>
              </a:solidFill>
            </a:endParaRPr>
          </a:p>
          <a:p>
            <a:r>
              <a:rPr lang="en-GB" dirty="0"/>
              <a:t>		for his love endures always.</a:t>
            </a:r>
            <a:endParaRPr lang="en-NZ" dirty="0"/>
          </a:p>
          <a:p>
            <a:r>
              <a:rPr lang="en-GB" dirty="0"/>
              <a:t>	Who can tell his mighty actions,</a:t>
            </a:r>
            <a:endParaRPr lang="en-NZ" dirty="0"/>
          </a:p>
          <a:p>
            <a:r>
              <a:rPr lang="en-GB" dirty="0"/>
              <a:t>		or in full declare his praise?</a:t>
            </a:r>
            <a:endParaRPr lang="en-NZ" dirty="0"/>
          </a:p>
          <a:p>
            <a:r>
              <a:rPr lang="en-GB" dirty="0"/>
              <a:t>	Blest are those whose way is right,</a:t>
            </a:r>
            <a:endParaRPr lang="en-NZ" dirty="0"/>
          </a:p>
          <a:p>
            <a:r>
              <a:rPr lang="en-GB" dirty="0"/>
              <a:t>		acting justly in his sight</a:t>
            </a:r>
            <a:r>
              <a:rPr lang="en-GB" dirty="0" smtClean="0"/>
              <a:t>.</a:t>
            </a:r>
            <a:endParaRPr lang="en-NZ" dirty="0"/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4925" y="6524625"/>
            <a:ext cx="31686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200" dirty="0"/>
              <a:t>[Sing to the Lord </a:t>
            </a:r>
            <a:r>
              <a:rPr lang="en-NZ" altLang="en-US" sz="1200" dirty="0" smtClean="0"/>
              <a:t>106]</a:t>
            </a:r>
            <a:endParaRPr lang="en-NZ" altLang="en-US"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10.</a:t>
            </a:r>
            <a:r>
              <a:rPr lang="en-NZ" altLang="en-US" dirty="0" smtClean="0"/>
              <a:t>	</a:t>
            </a:r>
            <a:r>
              <a:rPr lang="en-GB" dirty="0"/>
              <a:t>Then they scorned the land of plenty;</a:t>
            </a:r>
            <a:endParaRPr lang="en-NZ" dirty="0"/>
          </a:p>
          <a:p>
            <a:r>
              <a:rPr lang="en-GB" dirty="0"/>
              <a:t>		they did not believe his word.</a:t>
            </a:r>
            <a:endParaRPr lang="en-NZ" dirty="0"/>
          </a:p>
          <a:p>
            <a:r>
              <a:rPr lang="en-GB" dirty="0"/>
              <a:t>	In their tents they grumbled at him,</a:t>
            </a:r>
            <a:endParaRPr lang="en-NZ" dirty="0"/>
          </a:p>
          <a:p>
            <a:r>
              <a:rPr lang="en-GB" dirty="0"/>
              <a:t>		and did not obey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.</a:t>
            </a:r>
            <a:endParaRPr lang="en-NZ" dirty="0"/>
          </a:p>
          <a:p>
            <a:r>
              <a:rPr lang="en-GB" dirty="0"/>
              <a:t>	So he vowed, with upraised hand,</a:t>
            </a:r>
            <a:endParaRPr lang="en-NZ" dirty="0"/>
          </a:p>
          <a:p>
            <a:r>
              <a:rPr lang="en-GB" dirty="0"/>
              <a:t>		they would fall in desert sand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804250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11.</a:t>
            </a:r>
            <a:r>
              <a:rPr lang="en-NZ" altLang="en-US" dirty="0" smtClean="0"/>
              <a:t>	</a:t>
            </a:r>
            <a:r>
              <a:rPr lang="en-GB" dirty="0"/>
              <a:t>Their descendants he would punish –</a:t>
            </a:r>
            <a:endParaRPr lang="en-NZ" dirty="0"/>
          </a:p>
          <a:p>
            <a:r>
              <a:rPr lang="en-GB" dirty="0"/>
              <a:t>		scatter over lands abroad.</a:t>
            </a:r>
            <a:endParaRPr lang="en-NZ" dirty="0"/>
          </a:p>
          <a:p>
            <a:r>
              <a:rPr lang="en-GB" dirty="0"/>
              <a:t>	Yet they yoked themselves to Baal,</a:t>
            </a:r>
            <a:endParaRPr lang="en-NZ" dirty="0"/>
          </a:p>
          <a:p>
            <a:r>
              <a:rPr lang="en-GB" dirty="0"/>
              <a:t>		worshipping a lifeless god.</a:t>
            </a:r>
            <a:endParaRPr lang="en-NZ" dirty="0"/>
          </a:p>
          <a:p>
            <a:r>
              <a:rPr lang="en-GB" dirty="0"/>
              <a:t>	Their transgressions God abhorred;</a:t>
            </a:r>
            <a:endParaRPr lang="en-NZ" dirty="0"/>
          </a:p>
          <a:p>
            <a:r>
              <a:rPr lang="en-GB" dirty="0"/>
              <a:t>		so a plague came from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48104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12.</a:t>
            </a:r>
            <a:r>
              <a:rPr lang="en-NZ" altLang="en-US" dirty="0" smtClean="0"/>
              <a:t>	</a:t>
            </a:r>
            <a:r>
              <a:rPr lang="en-GB" dirty="0"/>
              <a:t>But when </a:t>
            </a:r>
            <a:r>
              <a:rPr lang="en-GB" dirty="0" err="1"/>
              <a:t>Phinehas</a:t>
            </a:r>
            <a:r>
              <a:rPr lang="en-GB" dirty="0"/>
              <a:t> took action</a:t>
            </a:r>
            <a:endParaRPr lang="en-NZ" dirty="0"/>
          </a:p>
          <a:p>
            <a:r>
              <a:rPr lang="en-GB" dirty="0"/>
              <a:t>		and ungodliness defied,</a:t>
            </a:r>
            <a:endParaRPr lang="en-NZ" dirty="0"/>
          </a:p>
          <a:p>
            <a:r>
              <a:rPr lang="en-GB" dirty="0"/>
              <a:t>	then the deadly plague was halted,</a:t>
            </a:r>
            <a:endParaRPr lang="en-NZ" dirty="0"/>
          </a:p>
          <a:p>
            <a:r>
              <a:rPr lang="en-GB" dirty="0"/>
              <a:t>		and his deed was ratified</a:t>
            </a:r>
            <a:endParaRPr lang="en-NZ" dirty="0"/>
          </a:p>
          <a:p>
            <a:r>
              <a:rPr lang="en-GB" dirty="0"/>
              <a:t>	by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as rightly done,</a:t>
            </a:r>
            <a:endParaRPr lang="en-NZ" dirty="0"/>
          </a:p>
          <a:p>
            <a:r>
              <a:rPr lang="en-GB" dirty="0"/>
              <a:t>		for the ages yet to come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09795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13.</a:t>
            </a:r>
            <a:r>
              <a:rPr lang="en-NZ" altLang="en-US" dirty="0" smtClean="0"/>
              <a:t>	</a:t>
            </a:r>
            <a:r>
              <a:rPr lang="en-GB" dirty="0"/>
              <a:t>When at </a:t>
            </a:r>
            <a:r>
              <a:rPr lang="en-GB" dirty="0" err="1"/>
              <a:t>Meribah’s</a:t>
            </a:r>
            <a:r>
              <a:rPr lang="en-GB" dirty="0"/>
              <a:t> still waters</a:t>
            </a:r>
            <a:endParaRPr lang="en-NZ" dirty="0"/>
          </a:p>
          <a:p>
            <a:r>
              <a:rPr lang="en-GB" dirty="0"/>
              <a:t>		they provoked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again,</a:t>
            </a:r>
            <a:endParaRPr lang="en-NZ" dirty="0"/>
          </a:p>
          <a:p>
            <a:r>
              <a:rPr lang="en-GB" dirty="0"/>
              <a:t>	they rebelled against God’s Spirit,</a:t>
            </a:r>
            <a:endParaRPr lang="en-NZ" dirty="0"/>
          </a:p>
          <a:p>
            <a:r>
              <a:rPr lang="en-GB" dirty="0"/>
              <a:t>		causing Moses bitter pain –</a:t>
            </a:r>
            <a:endParaRPr lang="en-NZ" dirty="0"/>
          </a:p>
          <a:p>
            <a:r>
              <a:rPr lang="en-GB" dirty="0"/>
              <a:t>	for he spoke, possessed by grief,</a:t>
            </a:r>
            <a:endParaRPr lang="en-NZ" dirty="0"/>
          </a:p>
          <a:p>
            <a:r>
              <a:rPr lang="en-GB" dirty="0"/>
              <a:t>		rashly and in unbelief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24113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14.</a:t>
            </a:r>
            <a:r>
              <a:rPr lang="en-NZ" altLang="en-US" dirty="0" smtClean="0"/>
              <a:t>	</a:t>
            </a:r>
            <a:r>
              <a:rPr lang="en-GB" dirty="0"/>
              <a:t>They did not destroy the peoples</a:t>
            </a:r>
            <a:endParaRPr lang="en-NZ" dirty="0"/>
          </a:p>
          <a:p>
            <a:r>
              <a:rPr lang="en-GB" dirty="0"/>
              <a:t>		in accord with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’s command,</a:t>
            </a:r>
            <a:endParaRPr lang="en-NZ" dirty="0"/>
          </a:p>
          <a:p>
            <a:r>
              <a:rPr lang="en-GB" dirty="0"/>
              <a:t>	but they mixed with them, and followed</a:t>
            </a:r>
            <a:endParaRPr lang="en-NZ" dirty="0"/>
          </a:p>
          <a:p>
            <a:r>
              <a:rPr lang="en-GB" dirty="0"/>
              <a:t>		all the customs of the land,</a:t>
            </a:r>
            <a:endParaRPr lang="en-NZ" dirty="0"/>
          </a:p>
          <a:p>
            <a:r>
              <a:rPr lang="en-GB" dirty="0"/>
              <a:t>	worshipping the idols there,</a:t>
            </a:r>
            <a:endParaRPr lang="en-NZ" dirty="0"/>
          </a:p>
          <a:p>
            <a:r>
              <a:rPr lang="en-GB" dirty="0"/>
              <a:t>		which to them became a snare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337807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15.</a:t>
            </a:r>
            <a:r>
              <a:rPr lang="en-NZ" altLang="en-US" dirty="0" smtClean="0"/>
              <a:t>	</a:t>
            </a:r>
            <a:r>
              <a:rPr lang="en-GB" dirty="0"/>
              <a:t>Sons they sacrificed and daughters</a:t>
            </a:r>
            <a:endParaRPr lang="en-NZ" dirty="0"/>
          </a:p>
          <a:p>
            <a:r>
              <a:rPr lang="en-GB" dirty="0"/>
              <a:t>		to a </a:t>
            </a:r>
            <a:r>
              <a:rPr lang="en-GB" dirty="0" err="1"/>
              <a:t>Canaanitish</a:t>
            </a:r>
            <a:r>
              <a:rPr lang="en-GB" dirty="0"/>
              <a:t> god;</a:t>
            </a:r>
            <a:endParaRPr lang="en-NZ" dirty="0"/>
          </a:p>
          <a:p>
            <a:r>
              <a:rPr lang="en-GB" dirty="0"/>
              <a:t>	thus the land was desecrated</a:t>
            </a:r>
            <a:endParaRPr lang="en-NZ" dirty="0"/>
          </a:p>
          <a:p>
            <a:r>
              <a:rPr lang="en-GB" dirty="0"/>
              <a:t>		by the stain of guiltless blood.</a:t>
            </a:r>
            <a:endParaRPr lang="en-NZ" dirty="0"/>
          </a:p>
          <a:p>
            <a:r>
              <a:rPr lang="en-GB" dirty="0"/>
              <a:t>	By their acts they were defiled –</a:t>
            </a:r>
            <a:endParaRPr lang="en-NZ" dirty="0"/>
          </a:p>
          <a:p>
            <a:r>
              <a:rPr lang="en-GB" dirty="0"/>
              <a:t>		into filthiness beguiled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44906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16.</a:t>
            </a:r>
            <a:r>
              <a:rPr lang="en-NZ" altLang="en-US" dirty="0" smtClean="0"/>
              <a:t>	</a:t>
            </a:r>
            <a:r>
              <a:rPr lang="en-GB" dirty="0"/>
              <a:t>So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was angry with them,</a:t>
            </a:r>
            <a:endParaRPr lang="en-NZ" dirty="0"/>
          </a:p>
          <a:p>
            <a:r>
              <a:rPr lang="en-GB" dirty="0"/>
              <a:t>		and his people he abhorred –</a:t>
            </a:r>
            <a:endParaRPr lang="en-NZ" dirty="0"/>
          </a:p>
          <a:p>
            <a:r>
              <a:rPr lang="en-GB" dirty="0"/>
              <a:t>	gave them over to the nations,</a:t>
            </a:r>
            <a:endParaRPr lang="en-NZ" dirty="0"/>
          </a:p>
          <a:p>
            <a:r>
              <a:rPr lang="en-GB" dirty="0"/>
              <a:t>		and their foe became their lord.</a:t>
            </a:r>
            <a:endParaRPr lang="en-NZ" dirty="0"/>
          </a:p>
          <a:p>
            <a:r>
              <a:rPr lang="en-GB" dirty="0"/>
              <a:t>	Subject to their enemy,</a:t>
            </a:r>
            <a:endParaRPr lang="en-NZ" dirty="0"/>
          </a:p>
          <a:p>
            <a:r>
              <a:rPr lang="en-GB" dirty="0"/>
              <a:t>		they were treated cruelly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173195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17.</a:t>
            </a:r>
            <a:r>
              <a:rPr lang="en-NZ" altLang="en-US" dirty="0" smtClean="0"/>
              <a:t>	</a:t>
            </a:r>
            <a:r>
              <a:rPr lang="en-GB" dirty="0"/>
              <a:t>Many times he showed his power</a:t>
            </a:r>
            <a:endParaRPr lang="en-NZ" dirty="0"/>
          </a:p>
          <a:p>
            <a:r>
              <a:rPr lang="en-GB" dirty="0"/>
              <a:t>		by de-liv-</a:t>
            </a:r>
            <a:r>
              <a:rPr lang="en-GB" dirty="0" err="1"/>
              <a:t>er</a:t>
            </a:r>
            <a:r>
              <a:rPr lang="en-GB" dirty="0"/>
              <a:t>-</a:t>
            </a:r>
            <a:r>
              <a:rPr lang="en-GB" dirty="0" err="1"/>
              <a:t>ing</a:t>
            </a:r>
            <a:r>
              <a:rPr lang="en-GB" dirty="0"/>
              <a:t> his own,</a:t>
            </a:r>
            <a:endParaRPr lang="en-NZ" dirty="0"/>
          </a:p>
          <a:p>
            <a:r>
              <a:rPr lang="en-GB" dirty="0"/>
              <a:t>	but they set their heart on sinning</a:t>
            </a:r>
            <a:endParaRPr lang="en-NZ" dirty="0"/>
          </a:p>
          <a:p>
            <a:r>
              <a:rPr lang="en-GB" dirty="0"/>
              <a:t>		and rebelled against his throne.</a:t>
            </a:r>
            <a:endParaRPr lang="en-NZ" dirty="0"/>
          </a:p>
          <a:p>
            <a:r>
              <a:rPr lang="en-GB" dirty="0"/>
              <a:t>	In their sin they chose to stay,</a:t>
            </a:r>
            <a:endParaRPr lang="en-NZ" dirty="0"/>
          </a:p>
          <a:p>
            <a:r>
              <a:rPr lang="en-GB" dirty="0"/>
              <a:t>		and they wasted quite away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175166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18.</a:t>
            </a:r>
            <a:r>
              <a:rPr lang="en-NZ" altLang="en-US" dirty="0" smtClean="0"/>
              <a:t>	</a:t>
            </a:r>
            <a:r>
              <a:rPr lang="en-GB" dirty="0"/>
              <a:t>But when they appealed for mercy,</a:t>
            </a:r>
            <a:endParaRPr lang="en-NZ" dirty="0"/>
          </a:p>
          <a:p>
            <a:r>
              <a:rPr lang="en-GB" dirty="0"/>
              <a:t>		he took note in </a:t>
            </a:r>
            <a:r>
              <a:rPr lang="en-GB" dirty="0" err="1"/>
              <a:t>heav’n</a:t>
            </a:r>
            <a:r>
              <a:rPr lang="en-GB" dirty="0"/>
              <a:t> above;</a:t>
            </a:r>
            <a:endParaRPr lang="en-NZ" dirty="0"/>
          </a:p>
          <a:p>
            <a:r>
              <a:rPr lang="en-GB" dirty="0"/>
              <a:t>	he recalled his </a:t>
            </a:r>
            <a:r>
              <a:rPr lang="en-GB" dirty="0" err="1"/>
              <a:t>cov’nant</a:t>
            </a:r>
            <a:r>
              <a:rPr lang="en-GB" dirty="0"/>
              <a:t> with them</a:t>
            </a:r>
            <a:endParaRPr lang="en-NZ" dirty="0"/>
          </a:p>
          <a:p>
            <a:r>
              <a:rPr lang="en-GB" dirty="0"/>
              <a:t>		and relented in his love.</a:t>
            </a:r>
            <a:endParaRPr lang="en-NZ" dirty="0"/>
          </a:p>
          <a:p>
            <a:r>
              <a:rPr lang="en-GB" dirty="0"/>
              <a:t>	So he made their captors all</a:t>
            </a:r>
            <a:endParaRPr lang="en-NZ" dirty="0"/>
          </a:p>
          <a:p>
            <a:r>
              <a:rPr lang="en-GB" dirty="0"/>
              <a:t>		pity those they held in thrall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170911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 smtClean="0"/>
              <a:t>19.</a:t>
            </a:r>
            <a:r>
              <a:rPr lang="en-NZ" altLang="en-US" dirty="0" smtClean="0"/>
              <a:t>	</a:t>
            </a:r>
            <a:r>
              <a:rPr lang="en-GB" dirty="0"/>
              <a:t>Gather us,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from the nations;</a:t>
            </a:r>
            <a:endParaRPr lang="en-NZ" dirty="0"/>
          </a:p>
          <a:p>
            <a:r>
              <a:rPr lang="en-GB" dirty="0"/>
              <a:t>		save us, and your name we’ll praise.</a:t>
            </a:r>
            <a:endParaRPr lang="en-NZ" dirty="0"/>
          </a:p>
          <a:p>
            <a:r>
              <a:rPr lang="en-GB" dirty="0"/>
              <a:t>	</a:t>
            </a:r>
            <a:r>
              <a:rPr lang="en-GB" dirty="0" err="1"/>
              <a:t>Blessèd</a:t>
            </a:r>
            <a:r>
              <a:rPr lang="en-GB" dirty="0"/>
              <a:t> be the God of </a:t>
            </a:r>
            <a:r>
              <a:rPr lang="en-GB" dirty="0" err="1"/>
              <a:t>Isr’el</a:t>
            </a:r>
            <a:r>
              <a:rPr lang="en-GB" dirty="0"/>
              <a:t>;</a:t>
            </a:r>
            <a:endParaRPr lang="en-NZ" dirty="0"/>
          </a:p>
          <a:p>
            <a:r>
              <a:rPr lang="en-GB" dirty="0"/>
              <a:t>		may his glory last always.</a:t>
            </a:r>
            <a:endParaRPr lang="en-NZ" dirty="0"/>
          </a:p>
          <a:p>
            <a:r>
              <a:rPr lang="en-GB" dirty="0"/>
              <a:t>	Let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 be praised again!</a:t>
            </a:r>
            <a:endParaRPr lang="en-NZ" dirty="0"/>
          </a:p>
          <a:p>
            <a:r>
              <a:rPr lang="en-GB" dirty="0"/>
              <a:t>		Let the people say, “Amen</a:t>
            </a:r>
            <a:r>
              <a:rPr lang="en-GB" dirty="0" smtClean="0"/>
              <a:t>!”</a:t>
            </a:r>
            <a:endParaRPr lang="en-NZ" dirty="0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-12700" y="6088063"/>
            <a:ext cx="914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folHlink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tabLst>
                <a:tab pos="361950" algn="l"/>
                <a:tab pos="717550" algn="l"/>
                <a:tab pos="10795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dirty="0"/>
              <a:t>Sing to the Lord </a:t>
            </a:r>
            <a:r>
              <a:rPr lang="en-NZ" altLang="en-US" sz="1000" dirty="0" smtClean="0"/>
              <a:t>106</a:t>
            </a:r>
            <a:endParaRPr lang="en-NZ" altLang="en-US" sz="1000" dirty="0"/>
          </a:p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NZ" altLang="en-US" sz="1000" i="1" dirty="0"/>
              <a:t>Used with permission</a:t>
            </a:r>
          </a:p>
          <a:p>
            <a:pPr algn="r"/>
            <a:r>
              <a:rPr lang="en-GB" sz="1000" dirty="0"/>
              <a:t>Text: </a:t>
            </a:r>
            <a:r>
              <a:rPr lang="en-GB" sz="1000" i="1" dirty="0"/>
              <a:t>Sing Psalms</a:t>
            </a:r>
            <a:r>
              <a:rPr lang="en-GB" sz="1000" dirty="0"/>
              <a:t>, © Psalmody Committee, Free Church of Scotland, 2003, alt.</a:t>
            </a:r>
            <a:endParaRPr lang="en-NZ" sz="1000" dirty="0"/>
          </a:p>
          <a:p>
            <a:pPr algn="r"/>
            <a:r>
              <a:rPr lang="en-GB" sz="1000" dirty="0"/>
              <a:t>Tune: Joachim </a:t>
            </a:r>
            <a:r>
              <a:rPr lang="en-GB" sz="1000" dirty="0" err="1"/>
              <a:t>Neander</a:t>
            </a:r>
            <a:r>
              <a:rPr lang="en-GB" sz="1000" dirty="0"/>
              <a:t>, </a:t>
            </a:r>
            <a:r>
              <a:rPr lang="en-GB" sz="1000" dirty="0" smtClean="0"/>
              <a:t>1680</a:t>
            </a:r>
            <a:endParaRPr lang="en-NZ" sz="1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2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When you show your people favour,</a:t>
            </a:r>
            <a:endParaRPr lang="en-NZ" dirty="0"/>
          </a:p>
          <a:p>
            <a:r>
              <a:rPr lang="en-GB" dirty="0"/>
              <a:t>		then, O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dirty="0"/>
              <a:t>, remember me.</a:t>
            </a:r>
            <a:endParaRPr lang="en-NZ" dirty="0"/>
          </a:p>
          <a:p>
            <a:r>
              <a:rPr lang="en-GB" dirty="0"/>
              <a:t>	Help me when you come to save them;</a:t>
            </a:r>
            <a:endParaRPr lang="en-NZ" dirty="0"/>
          </a:p>
          <a:p>
            <a:r>
              <a:rPr lang="en-GB" dirty="0"/>
              <a:t>		let me know prosperity –</a:t>
            </a:r>
            <a:endParaRPr lang="en-NZ" dirty="0"/>
          </a:p>
          <a:p>
            <a:r>
              <a:rPr lang="en-GB" dirty="0"/>
              <a:t>	joyful with your chosen race,</a:t>
            </a:r>
            <a:endParaRPr lang="en-NZ" dirty="0"/>
          </a:p>
          <a:p>
            <a:r>
              <a:rPr lang="en-GB" dirty="0"/>
              <a:t>		joining them in giving praise</a:t>
            </a:r>
            <a:r>
              <a:rPr lang="en-GB" dirty="0" smtClean="0"/>
              <a:t>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3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We have sinned, just like our fathers;</a:t>
            </a:r>
            <a:endParaRPr lang="en-NZ" dirty="0"/>
          </a:p>
          <a:p>
            <a:r>
              <a:rPr lang="en-GB" dirty="0"/>
              <a:t>		we have done what was not right.</a:t>
            </a:r>
            <a:endParaRPr lang="en-NZ" dirty="0"/>
          </a:p>
          <a:p>
            <a:r>
              <a:rPr lang="en-GB" dirty="0"/>
              <a:t>	When our fathers were in Egypt,</a:t>
            </a:r>
            <a:endParaRPr lang="en-NZ" dirty="0"/>
          </a:p>
          <a:p>
            <a:r>
              <a:rPr lang="en-GB" dirty="0"/>
              <a:t>		they despised your deeds of might.</a:t>
            </a:r>
            <a:endParaRPr lang="en-NZ" dirty="0"/>
          </a:p>
          <a:p>
            <a:r>
              <a:rPr lang="en-GB" dirty="0"/>
              <a:t>	All your mercies, they ignored –</a:t>
            </a:r>
            <a:endParaRPr lang="en-NZ" dirty="0"/>
          </a:p>
          <a:p>
            <a:r>
              <a:rPr lang="en-GB" dirty="0"/>
              <a:t>		at the Red Sea spurned the </a:t>
            </a:r>
            <a:r>
              <a:rPr lang="en-GB" cap="all" dirty="0"/>
              <a:t>L</a:t>
            </a:r>
            <a:r>
              <a:rPr lang="en-GB" sz="2400" cap="all" dirty="0"/>
              <a:t>ord</a:t>
            </a:r>
            <a:r>
              <a:rPr lang="en-GB" cap="all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444025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4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Yet for his name’s sake he saved them</a:t>
            </a:r>
            <a:endParaRPr lang="en-NZ" dirty="0"/>
          </a:p>
          <a:p>
            <a:r>
              <a:rPr lang="en-GB" dirty="0"/>
              <a:t>		and revealed his mighty hand.</a:t>
            </a:r>
            <a:endParaRPr lang="en-NZ" dirty="0"/>
          </a:p>
          <a:p>
            <a:r>
              <a:rPr lang="en-GB" dirty="0"/>
              <a:t>	By his word the Sea he parted,</a:t>
            </a:r>
            <a:endParaRPr lang="en-NZ" dirty="0"/>
          </a:p>
          <a:p>
            <a:r>
              <a:rPr lang="en-GB" dirty="0"/>
              <a:t>		led them through as on dry land –</a:t>
            </a:r>
            <a:endParaRPr lang="en-NZ" dirty="0"/>
          </a:p>
          <a:p>
            <a:r>
              <a:rPr lang="en-GB" dirty="0"/>
              <a:t>	from the hand of foes set free,</a:t>
            </a:r>
            <a:endParaRPr lang="en-NZ" dirty="0"/>
          </a:p>
          <a:p>
            <a:r>
              <a:rPr lang="en-GB" dirty="0"/>
              <a:t>		rescued from the enemy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337691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5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their adversaries foundered;</a:t>
            </a:r>
            <a:endParaRPr lang="en-NZ" dirty="0"/>
          </a:p>
          <a:p>
            <a:r>
              <a:rPr lang="en-GB" dirty="0"/>
              <a:t>		not a single one survived.</a:t>
            </a:r>
            <a:endParaRPr lang="en-NZ" dirty="0"/>
          </a:p>
          <a:p>
            <a:r>
              <a:rPr lang="en-GB" dirty="0"/>
              <a:t>	So the people sang his praises,</a:t>
            </a:r>
            <a:endParaRPr lang="en-NZ" dirty="0"/>
          </a:p>
          <a:p>
            <a:r>
              <a:rPr lang="en-GB" dirty="0"/>
              <a:t>		and his promises believed;</a:t>
            </a:r>
            <a:endParaRPr lang="en-NZ" dirty="0"/>
          </a:p>
          <a:p>
            <a:r>
              <a:rPr lang="en-GB" dirty="0"/>
              <a:t>	but his works they soon forgot,</a:t>
            </a:r>
            <a:endParaRPr lang="en-NZ" dirty="0"/>
          </a:p>
          <a:p>
            <a:r>
              <a:rPr lang="en-GB" dirty="0"/>
              <a:t>		and his counsel set at naught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608432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6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the desert they surrendered</a:t>
            </a:r>
            <a:endParaRPr lang="en-NZ" dirty="0"/>
          </a:p>
          <a:p>
            <a:r>
              <a:rPr lang="en-GB" dirty="0"/>
              <a:t>		to their unremitting greed;</a:t>
            </a:r>
            <a:endParaRPr lang="en-NZ" dirty="0"/>
          </a:p>
          <a:p>
            <a:r>
              <a:rPr lang="en-GB" dirty="0"/>
              <a:t>	in the wasteland they provoked him,</a:t>
            </a:r>
            <a:endParaRPr lang="en-NZ" dirty="0"/>
          </a:p>
          <a:p>
            <a:r>
              <a:rPr lang="en-GB" dirty="0"/>
              <a:t>		craving meat they did not need.</a:t>
            </a:r>
            <a:endParaRPr lang="en-NZ" dirty="0"/>
          </a:p>
          <a:p>
            <a:r>
              <a:rPr lang="en-GB" dirty="0"/>
              <a:t>	So he gave them what they sought,</a:t>
            </a:r>
            <a:endParaRPr lang="en-NZ" dirty="0"/>
          </a:p>
          <a:p>
            <a:r>
              <a:rPr lang="en-GB" dirty="0"/>
              <a:t>		but on them disease he brought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1117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7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In the camp they envied Moses,</a:t>
            </a:r>
            <a:endParaRPr lang="en-NZ" dirty="0"/>
          </a:p>
          <a:p>
            <a:r>
              <a:rPr lang="en-GB" dirty="0"/>
              <a:t>		Aaron too – </a:t>
            </a:r>
            <a:r>
              <a:rPr lang="en-GB" cap="all" dirty="0"/>
              <a:t>G</a:t>
            </a:r>
            <a:r>
              <a:rPr lang="en-GB" sz="2400" cap="all" dirty="0"/>
              <a:t>od</a:t>
            </a:r>
            <a:r>
              <a:rPr lang="en-GB" dirty="0"/>
              <a:t>’s priest was he.</a:t>
            </a:r>
            <a:endParaRPr lang="en-NZ" dirty="0"/>
          </a:p>
          <a:p>
            <a:r>
              <a:rPr lang="en-GB" dirty="0"/>
              <a:t>	Earth was split and swallowed </a:t>
            </a:r>
            <a:r>
              <a:rPr lang="en-GB" dirty="0" err="1"/>
              <a:t>Dathan</a:t>
            </a:r>
            <a:endParaRPr lang="en-NZ" dirty="0"/>
          </a:p>
          <a:p>
            <a:r>
              <a:rPr lang="en-GB" dirty="0"/>
              <a:t>		and </a:t>
            </a:r>
            <a:r>
              <a:rPr lang="en-GB" dirty="0" err="1"/>
              <a:t>Abiram’s</a:t>
            </a:r>
            <a:r>
              <a:rPr lang="en-GB" dirty="0"/>
              <a:t> company;</a:t>
            </a:r>
            <a:endParaRPr lang="en-NZ" dirty="0"/>
          </a:p>
          <a:p>
            <a:r>
              <a:rPr lang="en-GB" dirty="0"/>
              <a:t>	there they fell, consumed by flame –</a:t>
            </a:r>
            <a:endParaRPr lang="en-NZ" dirty="0"/>
          </a:p>
          <a:p>
            <a:r>
              <a:rPr lang="en-GB" dirty="0"/>
              <a:t>		those who had abused God’s name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97847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8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Then they made a calf at </a:t>
            </a:r>
            <a:r>
              <a:rPr lang="en-GB" dirty="0" err="1"/>
              <a:t>Horeb</a:t>
            </a:r>
            <a:r>
              <a:rPr lang="en-GB" dirty="0"/>
              <a:t> –</a:t>
            </a:r>
            <a:endParaRPr lang="en-NZ" dirty="0"/>
          </a:p>
          <a:p>
            <a:r>
              <a:rPr lang="en-GB" dirty="0"/>
              <a:t>		served an idol cast in clay;</a:t>
            </a:r>
            <a:endParaRPr lang="en-NZ" dirty="0"/>
          </a:p>
          <a:p>
            <a:r>
              <a:rPr lang="en-GB" dirty="0"/>
              <a:t>	they exchanged their highest glory</a:t>
            </a:r>
            <a:endParaRPr lang="en-NZ" dirty="0"/>
          </a:p>
          <a:p>
            <a:r>
              <a:rPr lang="en-GB" dirty="0"/>
              <a:t>		for a bull that feeds on hay.</a:t>
            </a:r>
            <a:endParaRPr lang="en-NZ" dirty="0"/>
          </a:p>
          <a:p>
            <a:r>
              <a:rPr lang="en-GB" dirty="0"/>
              <a:t>	God their saviour they forgot,</a:t>
            </a:r>
            <a:endParaRPr lang="en-NZ" dirty="0"/>
          </a:p>
          <a:p>
            <a:r>
              <a:rPr lang="en-GB" dirty="0"/>
              <a:t>		who for them great things had wrought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464552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0" y="260350"/>
            <a:ext cx="9144000" cy="6121400"/>
          </a:xfrm>
        </p:spPr>
        <p:txBody>
          <a:bodyPr/>
          <a:lstStyle/>
          <a:p>
            <a:r>
              <a:rPr lang="en-NZ" altLang="en-US" sz="2000" i="1" dirty="0"/>
              <a:t>9</a:t>
            </a:r>
            <a:r>
              <a:rPr lang="en-NZ" altLang="en-US" sz="2000" i="1" dirty="0" smtClean="0"/>
              <a:t>.</a:t>
            </a:r>
            <a:r>
              <a:rPr lang="en-NZ" altLang="en-US" dirty="0" smtClean="0"/>
              <a:t>	</a:t>
            </a:r>
            <a:r>
              <a:rPr lang="en-GB" dirty="0"/>
              <a:t>They forgot his deeds in Egypt,</a:t>
            </a:r>
            <a:endParaRPr lang="en-NZ" dirty="0"/>
          </a:p>
          <a:p>
            <a:r>
              <a:rPr lang="en-GB" dirty="0"/>
              <a:t>		marvels in the land of Ham.</a:t>
            </a:r>
            <a:endParaRPr lang="en-NZ" dirty="0"/>
          </a:p>
          <a:p>
            <a:r>
              <a:rPr lang="en-GB" dirty="0"/>
              <a:t>	So he said he would destroy them –</a:t>
            </a:r>
            <a:endParaRPr lang="en-NZ" dirty="0"/>
          </a:p>
          <a:p>
            <a:r>
              <a:rPr lang="en-GB" dirty="0"/>
              <a:t>		had not Moses, his own man,</a:t>
            </a:r>
            <a:endParaRPr lang="en-NZ" dirty="0"/>
          </a:p>
          <a:p>
            <a:r>
              <a:rPr lang="en-GB" dirty="0"/>
              <a:t>	stood before God in the path,</a:t>
            </a:r>
            <a:endParaRPr lang="en-NZ" dirty="0"/>
          </a:p>
          <a:p>
            <a:r>
              <a:rPr lang="en-GB" dirty="0"/>
              <a:t>		shielding them from righteous wrath</a:t>
            </a:r>
            <a:r>
              <a:rPr lang="en-GB" dirty="0" smtClean="0"/>
              <a:t>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1615050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">
  <a:themeElements>
    <a:clrScheme name="template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6</TotalTime>
  <Words>75</Words>
  <Application>Microsoft Office PowerPoint</Application>
  <PresentationFormat>On-screen Show (4:3)</PresentationFormat>
  <Paragraphs>119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Wingdings</vt:lpstr>
      <vt:lpstr>Calibri</vt:lpstr>
      <vt:lpstr>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pkbraam</dc:creator>
  <cp:lastModifiedBy>pkbraam</cp:lastModifiedBy>
  <cp:revision>1</cp:revision>
  <cp:lastPrinted>1601-01-01T00:00:00Z</cp:lastPrinted>
  <dcterms:created xsi:type="dcterms:W3CDTF">2014-02-24T02:46:30Z</dcterms:created>
  <dcterms:modified xsi:type="dcterms:W3CDTF">2014-02-24T02:53:30Z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