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1"/>
  </p:sldMasterIdLst>
  <p:handoutMasterIdLst>
    <p:handoutMasterId r:id="rId6"/>
  </p:handoutMasterIdLst>
  <p:sldIdLst>
    <p:sldId id="259" r:id="rId2"/>
    <p:sldId id="260" r:id="rId3"/>
    <p:sldId id="262" r:id="rId4"/>
    <p:sldId id="261" r:id="rId5"/>
  </p:sldIdLst>
  <p:sldSz cx="9144000" cy="6858000" type="screen4x3"/>
  <p:notesSz cx="6858000" cy="9144000"/>
  <p:defaultTextStyle>
    <a:defPPr>
      <a:defRPr lang="en-N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4590" autoAdjust="0"/>
  </p:normalViewPr>
  <p:slideViewPr>
    <p:cSldViewPr>
      <p:cViewPr varScale="1">
        <p:scale>
          <a:sx n="56" d="100"/>
          <a:sy n="56" d="100"/>
        </p:scale>
        <p:origin x="78" y="4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306C6688-48AA-46D8-B43C-C0C83DE6FE21}" type="datetimeFigureOut">
              <a:rPr lang="en-NZ"/>
              <a:pPr>
                <a:defRPr/>
              </a:pPr>
              <a:t>3/03/2014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51E20D0E-31CB-4F1E-B0C7-D4179E9C3E22}" type="slidenum">
              <a:rPr lang="en-NZ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7678596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50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73250"/>
            <a:ext cx="7772400" cy="1555750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NZ" altLang="en-US" noProof="0" smtClean="0"/>
          </a:p>
        </p:txBody>
      </p:sp>
      <p:sp>
        <p:nvSpPr>
          <p:cNvPr id="35851" name="Rectangle 1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NZ" altLang="en-US" noProof="0" smtClean="0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fld id="{ECC1FF88-8590-4D0B-B819-12B81A531AC7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8101348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0E70E083-5A54-44B5-B85B-83DB64C68CDB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9186738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57A6B386-6CCB-4818-929B-24BAFEA1F1CC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0410311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60648"/>
            <a:ext cx="9144000" cy="6120680"/>
          </a:xfrm>
        </p:spPr>
        <p:txBody>
          <a:bodyPr/>
          <a:lstStyle>
            <a:lvl1pPr marL="1255713" indent="-1255713"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1pPr>
            <a:lvl2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2pPr>
            <a:lvl3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3pPr>
            <a:lvl4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4pPr>
            <a:lvl5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 dirty="0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9134354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24D63A14-7C60-4B48-A5D1-1820D350BB16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3092959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2F6F2AAE-69D8-483B-945A-BCB0F74CB1D8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40600603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E936493C-00B4-4260-9DF4-B16BC81C266A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2922108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4A9BC637-7ECB-4394-A95F-27518F2144A8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4442138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CDA18954-3D6E-4FD3-A0CE-97FAAF22BCA1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7219723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2564CECD-BC91-4FCD-904E-CED3280E0994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4248404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NZ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B0D3038F-8035-4D61-BE40-5288E41DB50B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2577995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9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1027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260350"/>
            <a:ext cx="9144000" cy="612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NZ" altLang="en-US" smtClean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79" r:id="rId1"/>
    <p:sldLayoutId id="2147483878" r:id="rId2"/>
    <p:sldLayoutId id="2147483880" r:id="rId3"/>
    <p:sldLayoutId id="2147483881" r:id="rId4"/>
    <p:sldLayoutId id="2147483882" r:id="rId5"/>
    <p:sldLayoutId id="2147483883" r:id="rId6"/>
    <p:sldLayoutId id="2147483884" r:id="rId7"/>
    <p:sldLayoutId id="2147483885" r:id="rId8"/>
    <p:sldLayoutId id="2147483886" r:id="rId9"/>
    <p:sldLayoutId id="2147483887" r:id="rId10"/>
    <p:sldLayoutId id="2147483888" r:id="rId11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9pPr>
    </p:titleStyle>
    <p:bodyStyle>
      <a:lvl1pPr marL="1255713" indent="-1255713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dirty="0" smtClean="0"/>
              <a:t>	</a:t>
            </a:r>
            <a:r>
              <a:rPr lang="en-GB" b="1" dirty="0">
                <a:solidFill>
                  <a:srgbClr val="FFFF00"/>
                </a:solidFill>
              </a:rPr>
              <a:t>Let all mortal flesh keep silence,</a:t>
            </a:r>
            <a:endParaRPr lang="en-NZ" b="1" dirty="0">
              <a:solidFill>
                <a:srgbClr val="FFFF00"/>
              </a:solidFill>
            </a:endParaRPr>
          </a:p>
          <a:p>
            <a:r>
              <a:rPr lang="en-GB" dirty="0"/>
              <a:t>		and with fear and trembling stand;</a:t>
            </a:r>
            <a:endParaRPr lang="en-NZ" dirty="0"/>
          </a:p>
          <a:p>
            <a:r>
              <a:rPr lang="en-GB" dirty="0"/>
              <a:t>	set your minds on things eternal,</a:t>
            </a:r>
            <a:endParaRPr lang="en-NZ" dirty="0"/>
          </a:p>
          <a:p>
            <a:r>
              <a:rPr lang="en-GB" dirty="0"/>
              <a:t>		for with blessing in his hand</a:t>
            </a:r>
            <a:endParaRPr lang="en-NZ" dirty="0"/>
          </a:p>
          <a:p>
            <a:r>
              <a:rPr lang="en-GB" dirty="0"/>
              <a:t>	Christ our Lord to earth descended,</a:t>
            </a:r>
            <a:endParaRPr lang="en-NZ" dirty="0"/>
          </a:p>
          <a:p>
            <a:r>
              <a:rPr lang="en-GB" dirty="0"/>
              <a:t>		came our homage to command</a:t>
            </a:r>
            <a:r>
              <a:rPr lang="en-GB" dirty="0" smtClean="0"/>
              <a:t>.</a:t>
            </a:r>
            <a:endParaRPr lang="en-NZ" dirty="0"/>
          </a:p>
        </p:txBody>
      </p:sp>
      <p:sp>
        <p:nvSpPr>
          <p:cNvPr id="12291" name="Text Box 6"/>
          <p:cNvSpPr txBox="1">
            <a:spLocks noChangeArrowheads="1"/>
          </p:cNvSpPr>
          <p:nvPr/>
        </p:nvSpPr>
        <p:spPr bwMode="auto">
          <a:xfrm>
            <a:off x="34925" y="6524625"/>
            <a:ext cx="31686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200" dirty="0"/>
              <a:t>[Sing to the Lord </a:t>
            </a:r>
            <a:r>
              <a:rPr lang="en-NZ" altLang="en-US" sz="1200" dirty="0" smtClean="0"/>
              <a:t>264]</a:t>
            </a:r>
            <a:endParaRPr lang="en-NZ" altLang="en-US" sz="1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2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King of kings, yet born of Mary,</a:t>
            </a:r>
            <a:endParaRPr lang="en-NZ" dirty="0"/>
          </a:p>
          <a:p>
            <a:r>
              <a:rPr lang="en-GB" dirty="0"/>
              <a:t>		once upon the earth he stood;</a:t>
            </a:r>
            <a:endParaRPr lang="en-NZ" dirty="0"/>
          </a:p>
          <a:p>
            <a:r>
              <a:rPr lang="en-GB" dirty="0"/>
              <a:t>	Lord of lords we now perceive him</a:t>
            </a:r>
            <a:endParaRPr lang="en-NZ" dirty="0"/>
          </a:p>
          <a:p>
            <a:r>
              <a:rPr lang="en-GB" dirty="0"/>
              <a:t>		in the body and the blood.</a:t>
            </a:r>
            <a:endParaRPr lang="en-NZ" dirty="0"/>
          </a:p>
          <a:p>
            <a:r>
              <a:rPr lang="en-GB" dirty="0"/>
              <a:t>	He has </a:t>
            </a:r>
            <a:r>
              <a:rPr lang="en-GB" dirty="0" err="1"/>
              <a:t>giv’n</a:t>
            </a:r>
            <a:r>
              <a:rPr lang="en-GB" dirty="0"/>
              <a:t> to all the faithful</a:t>
            </a:r>
            <a:endParaRPr lang="en-NZ" dirty="0"/>
          </a:p>
          <a:p>
            <a:r>
              <a:rPr lang="en-GB" dirty="0"/>
              <a:t>		his own self for </a:t>
            </a:r>
            <a:r>
              <a:rPr lang="en-GB" dirty="0" err="1"/>
              <a:t>heav’nly</a:t>
            </a:r>
            <a:r>
              <a:rPr lang="en-GB" dirty="0"/>
              <a:t> food</a:t>
            </a:r>
            <a:r>
              <a:rPr lang="en-GB" dirty="0" smtClean="0"/>
              <a:t>.</a:t>
            </a:r>
            <a:endParaRPr lang="en-NZ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3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Rank on rank the host of heaven</a:t>
            </a:r>
            <a:endParaRPr lang="en-NZ" dirty="0"/>
          </a:p>
          <a:p>
            <a:r>
              <a:rPr lang="en-GB" dirty="0"/>
              <a:t>		streams before him on the way,</a:t>
            </a:r>
            <a:endParaRPr lang="en-NZ" dirty="0"/>
          </a:p>
          <a:p>
            <a:r>
              <a:rPr lang="en-GB" dirty="0"/>
              <a:t>	as the Light of Light, descending</a:t>
            </a:r>
            <a:endParaRPr lang="en-NZ" dirty="0"/>
          </a:p>
          <a:p>
            <a:r>
              <a:rPr lang="en-GB" dirty="0"/>
              <a:t>		from the realms of endless day,</a:t>
            </a:r>
            <a:endParaRPr lang="en-NZ" dirty="0"/>
          </a:p>
          <a:p>
            <a:r>
              <a:rPr lang="en-GB" dirty="0"/>
              <a:t>	comes, the </a:t>
            </a:r>
            <a:r>
              <a:rPr lang="en-GB" dirty="0" err="1"/>
              <a:t>pow’rs</a:t>
            </a:r>
            <a:r>
              <a:rPr lang="en-GB" dirty="0"/>
              <a:t> of hell to vanquish,</a:t>
            </a:r>
            <a:endParaRPr lang="en-NZ" dirty="0"/>
          </a:p>
          <a:p>
            <a:r>
              <a:rPr lang="en-GB" dirty="0"/>
              <a:t>		clears the gloom of hell away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7201079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 smtClean="0"/>
              <a:t>4.</a:t>
            </a:r>
            <a:r>
              <a:rPr lang="en-NZ" altLang="en-US" dirty="0" smtClean="0"/>
              <a:t>	</a:t>
            </a:r>
            <a:r>
              <a:rPr lang="en-GB" dirty="0"/>
              <a:t>At his feet the six-winged seraph,</a:t>
            </a:r>
            <a:endParaRPr lang="en-NZ" dirty="0"/>
          </a:p>
          <a:p>
            <a:r>
              <a:rPr lang="en-GB" dirty="0"/>
              <a:t>		cherubim with sleepless eye,</a:t>
            </a:r>
            <a:endParaRPr lang="en-NZ" dirty="0"/>
          </a:p>
          <a:p>
            <a:r>
              <a:rPr lang="en-GB" dirty="0"/>
              <a:t>	veil their faces to his presence,</a:t>
            </a:r>
            <a:endParaRPr lang="en-NZ" dirty="0"/>
          </a:p>
          <a:p>
            <a:r>
              <a:rPr lang="en-GB" dirty="0"/>
              <a:t>		as with ceaseless voice they cry:</a:t>
            </a:r>
            <a:endParaRPr lang="en-NZ" dirty="0"/>
          </a:p>
          <a:p>
            <a:r>
              <a:rPr lang="en-GB" dirty="0"/>
              <a:t>	“Alleluia, alleluia!</a:t>
            </a:r>
            <a:endParaRPr lang="en-NZ" dirty="0"/>
          </a:p>
          <a:p>
            <a:r>
              <a:rPr lang="en-GB" dirty="0"/>
              <a:t>		Alleluia, Lord Most High</a:t>
            </a:r>
            <a:r>
              <a:rPr lang="en-GB" dirty="0" smtClean="0"/>
              <a:t>!”</a:t>
            </a:r>
            <a:endParaRPr lang="en-NZ" dirty="0"/>
          </a:p>
        </p:txBody>
      </p:sp>
      <p:sp>
        <p:nvSpPr>
          <p:cNvPr id="14339" name="Text Box 4"/>
          <p:cNvSpPr txBox="1">
            <a:spLocks noChangeArrowheads="1"/>
          </p:cNvSpPr>
          <p:nvPr/>
        </p:nvSpPr>
        <p:spPr bwMode="auto">
          <a:xfrm>
            <a:off x="-12700" y="6088063"/>
            <a:ext cx="9144000" cy="8002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000" dirty="0"/>
              <a:t>Sing to the Lord </a:t>
            </a:r>
            <a:r>
              <a:rPr lang="en-NZ" altLang="en-US" sz="1000" dirty="0" smtClean="0"/>
              <a:t>264</a:t>
            </a:r>
            <a:endParaRPr lang="en-NZ" altLang="en-US" sz="1000" dirty="0"/>
          </a:p>
          <a:p>
            <a:pPr algn="r"/>
            <a:r>
              <a:rPr lang="en-GB" sz="1000" i="1" dirty="0"/>
              <a:t>Public domain</a:t>
            </a:r>
            <a:endParaRPr lang="en-NZ" sz="1000" i="1" dirty="0"/>
          </a:p>
          <a:p>
            <a:pPr algn="r"/>
            <a:r>
              <a:rPr lang="en-GB" sz="1000" dirty="0"/>
              <a:t>Text: Liturgy of St. James; tr. Gerard Moultrie, 1864, alt.</a:t>
            </a:r>
            <a:endParaRPr lang="en-NZ" sz="1000" dirty="0"/>
          </a:p>
          <a:p>
            <a:pPr algn="r"/>
            <a:r>
              <a:rPr lang="en-GB" sz="1000" dirty="0"/>
              <a:t>Tune: French melody, 17th cent.</a:t>
            </a:r>
            <a:endParaRPr lang="en-NZ" sz="1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plate">
  <a:themeElements>
    <a:clrScheme name="template 1">
      <a:dk1>
        <a:srgbClr val="010199"/>
      </a:dk1>
      <a:lt1>
        <a:srgbClr val="FFFFFF"/>
      </a:lt1>
      <a:dk2>
        <a:srgbClr val="000000"/>
      </a:dk2>
      <a:lt2>
        <a:srgbClr val="B2B2B2"/>
      </a:lt2>
      <a:accent1>
        <a:srgbClr val="3399FF"/>
      </a:accent1>
      <a:accent2>
        <a:srgbClr val="666699"/>
      </a:accent2>
      <a:accent3>
        <a:srgbClr val="AAAAAA"/>
      </a:accent3>
      <a:accent4>
        <a:srgbClr val="DADADA"/>
      </a:accent4>
      <a:accent5>
        <a:srgbClr val="ADCAFF"/>
      </a:accent5>
      <a:accent6>
        <a:srgbClr val="5C5C8A"/>
      </a:accent6>
      <a:hlink>
        <a:srgbClr val="FFFFCC"/>
      </a:hlink>
      <a:folHlink>
        <a:srgbClr val="FFCC66"/>
      </a:folHlink>
    </a:clrScheme>
    <a:fontScheme name="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mplate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</Template>
  <TotalTime>1</TotalTime>
  <Words>45</Words>
  <Application>Microsoft Office PowerPoint</Application>
  <PresentationFormat>On-screen Show (4:3)</PresentationFormat>
  <Paragraphs>29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Wingdings</vt:lpstr>
      <vt:lpstr>Calibri</vt:lpstr>
      <vt:lpstr>template</vt:lpstr>
      <vt:lpstr>PowerPoint Presentation</vt:lpstr>
      <vt:lpstr>PowerPoint Presentation</vt:lpstr>
      <vt:lpstr>PowerPoint Presentation</vt:lpstr>
      <vt:lpstr>PowerPoint Presentation</vt:lpstr>
    </vt:vector>
  </TitlesOfParts>
  <Company>org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pkbraam</dc:creator>
  <cp:lastModifiedBy>pkbraam</cp:lastModifiedBy>
  <cp:revision>1</cp:revision>
  <cp:lastPrinted>1601-01-01T00:00:00Z</cp:lastPrinted>
  <dcterms:created xsi:type="dcterms:W3CDTF">2014-03-02T22:51:29Z</dcterms:created>
  <dcterms:modified xsi:type="dcterms:W3CDTF">2014-03-02T22:52:41Z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