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20883C0-6B3D-4A3E-998C-33293C540049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BF84A6A-887D-46CE-B027-EA9DD6FF7030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5024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4866101-B481-4D2E-A050-452263CC8F4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334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80F79D3-EA5E-4D2F-851A-16FEB25703C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8512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6807D3-E66D-489E-B1AD-3B9AFC67755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1154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48042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3F46258-7EDE-4F81-A112-75771AE7006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51424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E104B90-AF60-4C59-91FA-A8722A1E835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14770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8EDC0A-B96A-46F1-B302-6D70201206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33443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6569DCE-2CA0-4B6B-85DC-61836293894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885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522883-AA92-40CC-A9BC-FFE5C1F7536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96250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2A5BFB-3027-4CF8-A0BE-24DAA0D5F70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9706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5B381D-9B15-4CC7-9E18-FE1AB243077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6795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Ah, dearest Jesus,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b="1" dirty="0">
                <a:solidFill>
                  <a:srgbClr val="FFFF00"/>
                </a:solidFill>
              </a:rPr>
              <a:t>		how hast thou offended,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that man to judge thee</a:t>
            </a:r>
            <a:endParaRPr lang="en-NZ" dirty="0"/>
          </a:p>
          <a:p>
            <a:r>
              <a:rPr lang="en-GB" dirty="0"/>
              <a:t>		hath in hate pretended?</a:t>
            </a:r>
            <a:endParaRPr lang="en-NZ" dirty="0"/>
          </a:p>
          <a:p>
            <a:r>
              <a:rPr lang="en-GB" dirty="0"/>
              <a:t>	By foes derided,</a:t>
            </a:r>
            <a:endParaRPr lang="en-NZ" dirty="0"/>
          </a:p>
          <a:p>
            <a:r>
              <a:rPr lang="en-GB" dirty="0"/>
              <a:t>		by thine own rejected,</a:t>
            </a:r>
            <a:endParaRPr lang="en-NZ" dirty="0"/>
          </a:p>
          <a:p>
            <a:r>
              <a:rPr lang="en-GB" dirty="0"/>
              <a:t>		O most afflicted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275]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Who was guilty?</a:t>
            </a:r>
            <a:endParaRPr lang="en-NZ" dirty="0"/>
          </a:p>
          <a:p>
            <a:r>
              <a:rPr lang="en-GB" dirty="0"/>
              <a:t>		Who brought this upon thee?</a:t>
            </a:r>
            <a:endParaRPr lang="en-NZ" dirty="0"/>
          </a:p>
          <a:p>
            <a:r>
              <a:rPr lang="en-GB" dirty="0"/>
              <a:t>		Alas, my treason,</a:t>
            </a:r>
            <a:endParaRPr lang="en-NZ" dirty="0"/>
          </a:p>
          <a:p>
            <a:r>
              <a:rPr lang="en-GB" dirty="0"/>
              <a:t>		Jesus, hath undone thee!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’Twas</a:t>
            </a:r>
            <a:r>
              <a:rPr lang="en-GB" dirty="0"/>
              <a:t> I, Lord Jesus,</a:t>
            </a:r>
            <a:endParaRPr lang="en-NZ" dirty="0"/>
          </a:p>
          <a:p>
            <a:r>
              <a:rPr lang="en-GB" dirty="0"/>
              <a:t>		I it was denied thee;</a:t>
            </a:r>
            <a:endParaRPr lang="en-NZ" dirty="0"/>
          </a:p>
          <a:p>
            <a:r>
              <a:rPr lang="en-GB" dirty="0"/>
              <a:t>		I crucified thee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 me, dear Jesus,</a:t>
            </a:r>
            <a:endParaRPr lang="en-NZ" dirty="0"/>
          </a:p>
          <a:p>
            <a:r>
              <a:rPr lang="en-GB" dirty="0"/>
              <a:t>		was thine incarnation,</a:t>
            </a:r>
            <a:endParaRPr lang="en-NZ" dirty="0"/>
          </a:p>
          <a:p>
            <a:r>
              <a:rPr lang="en-GB" dirty="0"/>
              <a:t>		thy mortal sorrow,</a:t>
            </a:r>
            <a:endParaRPr lang="en-NZ" dirty="0"/>
          </a:p>
          <a:p>
            <a:r>
              <a:rPr lang="en-GB" dirty="0"/>
              <a:t>		and thy life’s oblation;</a:t>
            </a:r>
            <a:endParaRPr lang="en-NZ" dirty="0"/>
          </a:p>
          <a:p>
            <a:r>
              <a:rPr lang="en-GB" dirty="0"/>
              <a:t>	thy death of anguish</a:t>
            </a:r>
            <a:endParaRPr lang="en-NZ" dirty="0"/>
          </a:p>
          <a:p>
            <a:r>
              <a:rPr lang="en-GB" dirty="0"/>
              <a:t>		and thy bitter passion,</a:t>
            </a:r>
            <a:endParaRPr lang="en-NZ" dirty="0"/>
          </a:p>
          <a:p>
            <a:r>
              <a:rPr lang="en-GB" dirty="0"/>
              <a:t>		for my salvation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62611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Therefore, dear Jesus,</a:t>
            </a:r>
            <a:endParaRPr lang="en-NZ" dirty="0"/>
          </a:p>
          <a:p>
            <a:r>
              <a:rPr lang="en-GB" dirty="0"/>
              <a:t>		since I cannot pay thee,</a:t>
            </a:r>
            <a:endParaRPr lang="en-NZ" dirty="0"/>
          </a:p>
          <a:p>
            <a:r>
              <a:rPr lang="en-GB" dirty="0"/>
              <a:t>		I do adore thee</a:t>
            </a:r>
            <a:endParaRPr lang="en-NZ" dirty="0"/>
          </a:p>
          <a:p>
            <a:r>
              <a:rPr lang="en-GB" dirty="0"/>
              <a:t>		and will ever pray thee,</a:t>
            </a:r>
            <a:endParaRPr lang="en-NZ" dirty="0"/>
          </a:p>
          <a:p>
            <a:r>
              <a:rPr lang="en-GB" dirty="0"/>
              <a:t>	think on thy pity</a:t>
            </a:r>
            <a:endParaRPr lang="en-NZ" dirty="0"/>
          </a:p>
          <a:p>
            <a:r>
              <a:rPr lang="en-GB" dirty="0"/>
              <a:t>		and thy love unswerving,</a:t>
            </a:r>
            <a:endParaRPr lang="en-NZ" dirty="0"/>
          </a:p>
          <a:p>
            <a:r>
              <a:rPr lang="en-GB" dirty="0"/>
              <a:t>		not my deserving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275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Johann </a:t>
            </a:r>
            <a:r>
              <a:rPr lang="en-GB" sz="1000" dirty="0" err="1"/>
              <a:t>Heermann</a:t>
            </a:r>
            <a:r>
              <a:rPr lang="en-GB" sz="1000" dirty="0"/>
              <a:t>, 1630; tr. Robert Bridges, 1899</a:t>
            </a:r>
            <a:endParaRPr lang="en-NZ" sz="1000" dirty="0"/>
          </a:p>
          <a:p>
            <a:pPr algn="r"/>
            <a:r>
              <a:rPr lang="en-GB" sz="1000" dirty="0"/>
              <a:t>Tune: Johann </a:t>
            </a:r>
            <a:r>
              <a:rPr lang="en-GB" sz="1000" dirty="0" err="1"/>
              <a:t>Crüger</a:t>
            </a:r>
            <a:r>
              <a:rPr lang="en-GB" sz="1000" dirty="0"/>
              <a:t>, 1640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39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2014-03-03T01:33:46Z</dcterms:created>
  <dcterms:modified xsi:type="dcterms:W3CDTF">2014-03-03T01:35:00Z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