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8"/>
  </p:handoutMasterIdLst>
  <p:sldIdLst>
    <p:sldId id="259" r:id="rId2"/>
    <p:sldId id="260" r:id="rId3"/>
    <p:sldId id="262" r:id="rId4"/>
    <p:sldId id="263" r:id="rId5"/>
    <p:sldId id="261" r:id="rId6"/>
    <p:sldId id="264" r:id="rId7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6FA1864-85EA-4F7C-982F-24147265D89D}" type="datetimeFigureOut">
              <a:rPr lang="en-NZ"/>
              <a:pPr>
                <a:defRPr/>
              </a:pPr>
              <a:t>3/03/2014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51A43A7-98A7-4DA1-8F68-8029C1FDFDE6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516760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9A774A37-616B-46D8-A737-3A11C625C06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960939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5E59794-8C91-45AC-BD57-16388DCCE28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90929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E06AC0E-D34F-4DBB-84A7-E10D1D6B215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99100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947735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BB40889-4AC2-4D85-BF0C-783C3208E57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16407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F12EED1-2711-4A23-A678-7B44A9CE39E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69057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47CB7C7-72A8-4B79-A11F-69E06D1ADC9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00746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BDBB71E-02F7-4E9E-A65C-6272B21920E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64339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AB82A49-F35F-4217-B618-BD7147FF180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86880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82EC4A3-0D48-477D-B4D6-5E15D01558D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275341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DB7F918-FCE7-409E-8723-10991A0EAC0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240632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Thine be the glory,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risen, conquering Son;</a:t>
            </a:r>
            <a:endParaRPr lang="en-NZ" dirty="0"/>
          </a:p>
          <a:p>
            <a:r>
              <a:rPr lang="en-GB" dirty="0"/>
              <a:t>	endless is the </a:t>
            </a:r>
            <a:r>
              <a:rPr lang="en-GB" dirty="0" err="1"/>
              <a:t>vict’ry</a:t>
            </a:r>
            <a:endParaRPr lang="en-NZ" dirty="0"/>
          </a:p>
          <a:p>
            <a:r>
              <a:rPr lang="en-GB" dirty="0"/>
              <a:t>		thou o’er death hast won;</a:t>
            </a:r>
            <a:endParaRPr lang="en-NZ" dirty="0"/>
          </a:p>
          <a:p>
            <a:r>
              <a:rPr lang="en-GB" dirty="0"/>
              <a:t>	angels in bright raiment</a:t>
            </a:r>
            <a:endParaRPr lang="en-NZ" dirty="0"/>
          </a:p>
          <a:p>
            <a:r>
              <a:rPr lang="en-GB" dirty="0"/>
              <a:t>		rolled the stone away,</a:t>
            </a:r>
            <a:endParaRPr lang="en-NZ" dirty="0"/>
          </a:p>
          <a:p>
            <a:r>
              <a:rPr lang="en-GB" dirty="0"/>
              <a:t>	kept the folded grave clothes</a:t>
            </a:r>
            <a:endParaRPr lang="en-NZ" dirty="0"/>
          </a:p>
          <a:p>
            <a:r>
              <a:rPr lang="en-GB" dirty="0"/>
              <a:t>		where thy body lay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302]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i="1" dirty="0"/>
              <a:t>Thine be the glory,</a:t>
            </a:r>
            <a:endParaRPr lang="en-NZ" i="1" dirty="0"/>
          </a:p>
          <a:p>
            <a:r>
              <a:rPr lang="en-GB" i="1" dirty="0"/>
              <a:t>		risen, conquering Son;</a:t>
            </a:r>
            <a:endParaRPr lang="en-NZ" i="1" dirty="0"/>
          </a:p>
          <a:p>
            <a:r>
              <a:rPr lang="en-GB" i="1" dirty="0"/>
              <a:t>	endless is the </a:t>
            </a:r>
            <a:r>
              <a:rPr lang="en-GB" i="1" dirty="0" err="1"/>
              <a:t>vict’ry</a:t>
            </a:r>
            <a:endParaRPr lang="en-NZ" i="1" dirty="0"/>
          </a:p>
          <a:p>
            <a:r>
              <a:rPr lang="en-GB" i="1" dirty="0"/>
              <a:t>		thou o’er death hast won</a:t>
            </a:r>
            <a:r>
              <a:rPr lang="en-GB" i="1" dirty="0" smtClean="0"/>
              <a:t>.</a:t>
            </a:r>
            <a:endParaRPr lang="en-NZ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Lo! Jesus meets us,</a:t>
            </a:r>
            <a:endParaRPr lang="en-NZ" dirty="0"/>
          </a:p>
          <a:p>
            <a:r>
              <a:rPr lang="en-GB" dirty="0"/>
              <a:t>		risen from the tomb;</a:t>
            </a:r>
            <a:endParaRPr lang="en-NZ" dirty="0"/>
          </a:p>
          <a:p>
            <a:r>
              <a:rPr lang="en-GB" dirty="0"/>
              <a:t>	lovingly he greets us,</a:t>
            </a:r>
            <a:endParaRPr lang="en-NZ" dirty="0"/>
          </a:p>
          <a:p>
            <a:r>
              <a:rPr lang="en-GB" dirty="0"/>
              <a:t>		scatters fear and gloom;</a:t>
            </a:r>
            <a:endParaRPr lang="en-NZ" dirty="0"/>
          </a:p>
          <a:p>
            <a:r>
              <a:rPr lang="en-GB" dirty="0"/>
              <a:t>	let the church with gladness</a:t>
            </a:r>
            <a:endParaRPr lang="en-NZ" dirty="0"/>
          </a:p>
          <a:p>
            <a:r>
              <a:rPr lang="en-GB" dirty="0"/>
              <a:t>		hymns of triumph sing,</a:t>
            </a:r>
            <a:endParaRPr lang="en-NZ" dirty="0"/>
          </a:p>
          <a:p>
            <a:r>
              <a:rPr lang="en-GB" dirty="0"/>
              <a:t>	for her Lord now </a:t>
            </a:r>
            <a:r>
              <a:rPr lang="en-GB" dirty="0" err="1"/>
              <a:t>liveth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death hath lost its sting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186582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i="1" dirty="0"/>
              <a:t>Thine be the glory,</a:t>
            </a:r>
            <a:endParaRPr lang="en-NZ" i="1" dirty="0"/>
          </a:p>
          <a:p>
            <a:r>
              <a:rPr lang="en-GB" i="1" dirty="0"/>
              <a:t>		risen, conquering Son;</a:t>
            </a:r>
            <a:endParaRPr lang="en-NZ" i="1" dirty="0"/>
          </a:p>
          <a:p>
            <a:r>
              <a:rPr lang="en-GB" i="1" dirty="0"/>
              <a:t>	endless is the </a:t>
            </a:r>
            <a:r>
              <a:rPr lang="en-GB" i="1" dirty="0" err="1"/>
              <a:t>vict’ry</a:t>
            </a:r>
            <a:endParaRPr lang="en-NZ" i="1" dirty="0"/>
          </a:p>
          <a:p>
            <a:r>
              <a:rPr lang="en-GB" i="1" dirty="0"/>
              <a:t>		thou o’er death hast won</a:t>
            </a:r>
            <a:r>
              <a:rPr lang="en-GB" i="1" dirty="0" smtClean="0"/>
              <a:t>.</a:t>
            </a:r>
            <a:endParaRPr lang="en-NZ" i="1" dirty="0"/>
          </a:p>
        </p:txBody>
      </p:sp>
    </p:spTree>
    <p:extLst>
      <p:ext uri="{BB962C8B-B14F-4D97-AF65-F5344CB8AC3E}">
        <p14:creationId xmlns:p14="http://schemas.microsoft.com/office/powerpoint/2010/main" val="3767715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No more we doubt thee,</a:t>
            </a:r>
            <a:endParaRPr lang="en-NZ" dirty="0"/>
          </a:p>
          <a:p>
            <a:r>
              <a:rPr lang="en-GB" dirty="0"/>
              <a:t>		glorious Prince of life;</a:t>
            </a:r>
            <a:endParaRPr lang="en-NZ" dirty="0"/>
          </a:p>
          <a:p>
            <a:r>
              <a:rPr lang="en-GB" dirty="0"/>
              <a:t>	life is naught without thee:</a:t>
            </a:r>
            <a:endParaRPr lang="en-NZ" dirty="0"/>
          </a:p>
          <a:p>
            <a:r>
              <a:rPr lang="en-GB" dirty="0"/>
              <a:t>		aid us in our strife;</a:t>
            </a:r>
            <a:endParaRPr lang="en-NZ" dirty="0"/>
          </a:p>
          <a:p>
            <a:r>
              <a:rPr lang="en-GB" dirty="0"/>
              <a:t>	make us more than conquerors,</a:t>
            </a:r>
            <a:endParaRPr lang="en-NZ" dirty="0"/>
          </a:p>
          <a:p>
            <a:r>
              <a:rPr lang="en-GB" dirty="0"/>
              <a:t>		through thy deathless love:</a:t>
            </a:r>
            <a:endParaRPr lang="en-NZ" dirty="0"/>
          </a:p>
          <a:p>
            <a:r>
              <a:rPr lang="en-GB" dirty="0"/>
              <a:t>	bring us safe through Jordan</a:t>
            </a:r>
            <a:endParaRPr lang="en-NZ" dirty="0"/>
          </a:p>
          <a:p>
            <a:r>
              <a:rPr lang="en-GB" dirty="0"/>
              <a:t>		to thy home above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i="1" dirty="0"/>
              <a:t>Thine be the glory,</a:t>
            </a:r>
            <a:endParaRPr lang="en-NZ" i="1" dirty="0"/>
          </a:p>
          <a:p>
            <a:r>
              <a:rPr lang="en-GB" i="1" dirty="0"/>
              <a:t>		risen, conquering Son;</a:t>
            </a:r>
            <a:endParaRPr lang="en-NZ" i="1" dirty="0"/>
          </a:p>
          <a:p>
            <a:r>
              <a:rPr lang="en-GB" i="1" dirty="0"/>
              <a:t>	endless is the </a:t>
            </a:r>
            <a:r>
              <a:rPr lang="en-GB" i="1" dirty="0" err="1"/>
              <a:t>vict’ry</a:t>
            </a:r>
            <a:endParaRPr lang="en-NZ" i="1" dirty="0"/>
          </a:p>
          <a:p>
            <a:r>
              <a:rPr lang="en-GB" i="1" dirty="0"/>
              <a:t>		thou o’er death hast won</a:t>
            </a:r>
            <a:r>
              <a:rPr lang="en-GB" i="1" dirty="0" smtClean="0"/>
              <a:t>.</a:t>
            </a:r>
            <a:endParaRPr lang="en-NZ" i="1" dirty="0"/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302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Edmond L. </a:t>
            </a:r>
            <a:r>
              <a:rPr lang="en-GB" sz="1000" dirty="0" err="1"/>
              <a:t>Budry</a:t>
            </a:r>
            <a:r>
              <a:rPr lang="en-GB" sz="1000" dirty="0"/>
              <a:t>, 1884; tr. Richard B. Hoyle, 1923</a:t>
            </a:r>
            <a:endParaRPr lang="en-NZ" sz="1000" dirty="0"/>
          </a:p>
          <a:p>
            <a:pPr algn="r"/>
            <a:r>
              <a:rPr lang="en-GB" sz="1000" dirty="0"/>
              <a:t>Tune: George F. Handel, 1747, adapt.</a:t>
            </a:r>
            <a:endParaRPr lang="en-NZ" sz="1000" dirty="0"/>
          </a:p>
        </p:txBody>
      </p:sp>
    </p:spTree>
    <p:extLst>
      <p:ext uri="{BB962C8B-B14F-4D97-AF65-F5344CB8AC3E}">
        <p14:creationId xmlns:p14="http://schemas.microsoft.com/office/powerpoint/2010/main" val="1820109574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46</Words>
  <Application>Microsoft Office PowerPoint</Application>
  <PresentationFormat>On-screen Show (4:3)</PresentationFormat>
  <Paragraphs>41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2014-03-03T02:32:26Z</dcterms:created>
  <dcterms:modified xsi:type="dcterms:W3CDTF">2014-03-03T02:34:11Z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