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1"/>
  </p:sldMasterIdLst>
  <p:handoutMasterIdLst>
    <p:handoutMasterId r:id="rId7"/>
  </p:handoutMasterIdLst>
  <p:sldIdLst>
    <p:sldId id="259" r:id="rId2"/>
    <p:sldId id="260" r:id="rId3"/>
    <p:sldId id="262" r:id="rId4"/>
    <p:sldId id="263" r:id="rId5"/>
    <p:sldId id="261" r:id="rId6"/>
  </p:sldIdLst>
  <p:sldSz cx="9144000" cy="6858000" type="screen4x3"/>
  <p:notesSz cx="6858000" cy="9144000"/>
  <p:defaultTextStyle>
    <a:defPPr>
      <a:defRPr lang="en-N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4590" autoAdjust="0"/>
  </p:normalViewPr>
  <p:slideViewPr>
    <p:cSldViewPr>
      <p:cViewPr varScale="1">
        <p:scale>
          <a:sx n="56" d="100"/>
          <a:sy n="56" d="100"/>
        </p:scale>
        <p:origin x="78" y="4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C49509E1-2C95-4511-BBCE-DA4C667D8F3A}" type="datetimeFigureOut">
              <a:rPr lang="en-NZ"/>
              <a:pPr>
                <a:defRPr/>
              </a:pPr>
              <a:t>3/03/2014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24F0F71-39FC-448A-A1AD-72DFEEF41CEE}" type="slidenum">
              <a:rPr lang="en-NZ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24750227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50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73250"/>
            <a:ext cx="7772400" cy="1555750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NZ" altLang="en-US" noProof="0" smtClean="0"/>
          </a:p>
        </p:txBody>
      </p:sp>
      <p:sp>
        <p:nvSpPr>
          <p:cNvPr id="35851" name="Rectangle 1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NZ" altLang="en-US" noProof="0" smtClean="0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fld id="{3BB96849-1CED-486C-92AF-0459010A1DE2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3595080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1CD5736B-24FD-4B5E-9E86-E4422DD12762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5696700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D9729964-CE49-493C-B190-3D965B974EF8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8484546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60648"/>
            <a:ext cx="9144000" cy="6120680"/>
          </a:xfrm>
        </p:spPr>
        <p:txBody>
          <a:bodyPr/>
          <a:lstStyle>
            <a:lvl1pPr marL="1255713" indent="-1255713"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1pPr>
            <a:lvl2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2pPr>
            <a:lvl3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3pPr>
            <a:lvl4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4pPr>
            <a:lvl5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 dirty="0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2195508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9C7D18CC-F419-4269-9CE2-CD213B9DAD0C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4754140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3DA0FA41-1728-4A3D-833D-A7656D7431FE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4884825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1BB67BE8-7C85-433F-AF4A-B58CFDD070AF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3912340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112CAD24-2E6E-498E-AF6F-E406C75D39DF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9876183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CEDEA318-9824-4B28-A697-4FE490D2D9CE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5456119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704E133F-131A-4F92-95E9-554F98332777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065847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NZ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34DD61BD-18FA-4060-8C5F-F92237A0DEE0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7242084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9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1027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260350"/>
            <a:ext cx="9144000" cy="612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NZ" altLang="en-US" smtClean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79" r:id="rId1"/>
    <p:sldLayoutId id="2147483878" r:id="rId2"/>
    <p:sldLayoutId id="2147483880" r:id="rId3"/>
    <p:sldLayoutId id="2147483881" r:id="rId4"/>
    <p:sldLayoutId id="2147483882" r:id="rId5"/>
    <p:sldLayoutId id="2147483883" r:id="rId6"/>
    <p:sldLayoutId id="2147483884" r:id="rId7"/>
    <p:sldLayoutId id="2147483885" r:id="rId8"/>
    <p:sldLayoutId id="2147483886" r:id="rId9"/>
    <p:sldLayoutId id="2147483887" r:id="rId10"/>
    <p:sldLayoutId id="2147483888" r:id="rId11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9pPr>
    </p:titleStyle>
    <p:bodyStyle>
      <a:lvl1pPr marL="1255713" indent="-1255713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dirty="0" smtClean="0"/>
              <a:t>	</a:t>
            </a:r>
            <a:r>
              <a:rPr lang="en-GB" b="1" dirty="0">
                <a:solidFill>
                  <a:srgbClr val="FFFF00"/>
                </a:solidFill>
              </a:rPr>
              <a:t>Hail the day that sees him rise,</a:t>
            </a:r>
            <a:endParaRPr lang="en-NZ" b="1" dirty="0">
              <a:solidFill>
                <a:srgbClr val="FFFF00"/>
              </a:solidFill>
            </a:endParaRPr>
          </a:p>
          <a:p>
            <a:r>
              <a:rPr lang="en-GB" dirty="0"/>
              <a:t>		Alleluia!</a:t>
            </a:r>
            <a:endParaRPr lang="en-NZ" dirty="0"/>
          </a:p>
          <a:p>
            <a:r>
              <a:rPr lang="en-GB" dirty="0"/>
              <a:t>	to his throne beyond the skies.</a:t>
            </a:r>
            <a:endParaRPr lang="en-NZ" dirty="0"/>
          </a:p>
          <a:p>
            <a:r>
              <a:rPr lang="en-GB" dirty="0"/>
              <a:t>		Alleluia!</a:t>
            </a:r>
            <a:endParaRPr lang="en-NZ" dirty="0"/>
          </a:p>
          <a:p>
            <a:r>
              <a:rPr lang="en-GB" dirty="0"/>
              <a:t>	Christ, the Lamb for sinners </a:t>
            </a:r>
            <a:r>
              <a:rPr lang="en-GB" dirty="0" err="1"/>
              <a:t>giv’n</a:t>
            </a:r>
            <a:r>
              <a:rPr lang="en-GB" dirty="0"/>
              <a:t>,</a:t>
            </a:r>
            <a:endParaRPr lang="en-NZ" dirty="0"/>
          </a:p>
          <a:p>
            <a:r>
              <a:rPr lang="en-GB" dirty="0"/>
              <a:t>		Alleluia!</a:t>
            </a:r>
            <a:endParaRPr lang="en-NZ" dirty="0"/>
          </a:p>
          <a:p>
            <a:r>
              <a:rPr lang="en-GB" dirty="0"/>
              <a:t>	enters now the highest </a:t>
            </a:r>
            <a:r>
              <a:rPr lang="en-GB" dirty="0" err="1"/>
              <a:t>heav’n</a:t>
            </a:r>
            <a:r>
              <a:rPr lang="en-GB" dirty="0"/>
              <a:t>.</a:t>
            </a:r>
            <a:endParaRPr lang="en-NZ" dirty="0"/>
          </a:p>
          <a:p>
            <a:r>
              <a:rPr lang="en-GB" dirty="0"/>
              <a:t>		Alleluia</a:t>
            </a:r>
            <a:r>
              <a:rPr lang="en-GB" dirty="0" smtClean="0"/>
              <a:t>!</a:t>
            </a:r>
            <a:endParaRPr lang="en-NZ" dirty="0"/>
          </a:p>
        </p:txBody>
      </p:sp>
      <p:sp>
        <p:nvSpPr>
          <p:cNvPr id="12291" name="Text Box 6"/>
          <p:cNvSpPr txBox="1">
            <a:spLocks noChangeArrowheads="1"/>
          </p:cNvSpPr>
          <p:nvPr/>
        </p:nvSpPr>
        <p:spPr bwMode="auto">
          <a:xfrm>
            <a:off x="34925" y="6524625"/>
            <a:ext cx="31686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200" dirty="0"/>
              <a:t>[Sing to the Lord </a:t>
            </a:r>
            <a:r>
              <a:rPr lang="en-NZ" altLang="en-US" sz="1200" dirty="0" smtClean="0"/>
              <a:t>305]</a:t>
            </a:r>
            <a:endParaRPr lang="en-NZ" altLang="en-US" sz="1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2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There for him high triumph waits;</a:t>
            </a:r>
            <a:endParaRPr lang="en-NZ" dirty="0"/>
          </a:p>
          <a:p>
            <a:r>
              <a:rPr lang="en-GB" dirty="0"/>
              <a:t>		Alleluia!</a:t>
            </a:r>
            <a:endParaRPr lang="en-NZ" dirty="0"/>
          </a:p>
          <a:p>
            <a:r>
              <a:rPr lang="en-GB" dirty="0"/>
              <a:t>	lift your heads, eternal gates.</a:t>
            </a:r>
            <a:endParaRPr lang="en-NZ" dirty="0"/>
          </a:p>
          <a:p>
            <a:r>
              <a:rPr lang="en-GB" dirty="0"/>
              <a:t>		Alleluia!</a:t>
            </a:r>
            <a:endParaRPr lang="en-NZ" dirty="0"/>
          </a:p>
          <a:p>
            <a:r>
              <a:rPr lang="en-GB" dirty="0"/>
              <a:t>	He has conquered death and sin;</a:t>
            </a:r>
            <a:endParaRPr lang="en-NZ" dirty="0"/>
          </a:p>
          <a:p>
            <a:r>
              <a:rPr lang="en-GB" dirty="0"/>
              <a:t>		Alleluia!</a:t>
            </a:r>
            <a:endParaRPr lang="en-NZ" dirty="0"/>
          </a:p>
          <a:p>
            <a:r>
              <a:rPr lang="en-GB" dirty="0"/>
              <a:t>	take the King of glory in.</a:t>
            </a:r>
            <a:endParaRPr lang="en-NZ" dirty="0"/>
          </a:p>
          <a:p>
            <a:r>
              <a:rPr lang="en-GB" dirty="0"/>
              <a:t>		Alleluia</a:t>
            </a:r>
            <a:r>
              <a:rPr lang="en-GB" dirty="0" smtClean="0"/>
              <a:t>!</a:t>
            </a:r>
            <a:endParaRPr lang="en-NZ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3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See! the </a:t>
            </a:r>
            <a:r>
              <a:rPr lang="en-GB" dirty="0" err="1"/>
              <a:t>heav’n</a:t>
            </a:r>
            <a:r>
              <a:rPr lang="en-GB" dirty="0"/>
              <a:t> its Lord receives,</a:t>
            </a:r>
            <a:endParaRPr lang="en-NZ" dirty="0"/>
          </a:p>
          <a:p>
            <a:r>
              <a:rPr lang="en-GB" dirty="0"/>
              <a:t>		Alleluia!</a:t>
            </a:r>
            <a:endParaRPr lang="en-NZ" dirty="0"/>
          </a:p>
          <a:p>
            <a:r>
              <a:rPr lang="en-GB" dirty="0"/>
              <a:t>	yet he loves the earth he leaves.</a:t>
            </a:r>
            <a:endParaRPr lang="en-NZ" dirty="0"/>
          </a:p>
          <a:p>
            <a:r>
              <a:rPr lang="en-GB" dirty="0"/>
              <a:t>		Alleluia!</a:t>
            </a:r>
            <a:endParaRPr lang="en-NZ" dirty="0"/>
          </a:p>
          <a:p>
            <a:r>
              <a:rPr lang="en-GB" dirty="0"/>
              <a:t>	Though returning to his throne,</a:t>
            </a:r>
            <a:endParaRPr lang="en-NZ" dirty="0"/>
          </a:p>
          <a:p>
            <a:r>
              <a:rPr lang="en-GB" dirty="0"/>
              <a:t>		Alleluia!</a:t>
            </a:r>
            <a:endParaRPr lang="en-NZ" dirty="0"/>
          </a:p>
          <a:p>
            <a:r>
              <a:rPr lang="en-GB" dirty="0"/>
              <a:t>	still he calls mankind his own.</a:t>
            </a:r>
            <a:endParaRPr lang="en-NZ" dirty="0"/>
          </a:p>
          <a:p>
            <a:r>
              <a:rPr lang="en-GB" dirty="0"/>
              <a:t>		Alleluia</a:t>
            </a:r>
            <a:r>
              <a:rPr lang="en-GB" dirty="0" smtClean="0"/>
              <a:t>!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4948403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4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Still for us he intercedes,</a:t>
            </a:r>
            <a:endParaRPr lang="en-NZ" dirty="0"/>
          </a:p>
          <a:p>
            <a:r>
              <a:rPr lang="en-GB" dirty="0"/>
              <a:t>		Alleluia!</a:t>
            </a:r>
            <a:endParaRPr lang="en-NZ" dirty="0"/>
          </a:p>
          <a:p>
            <a:r>
              <a:rPr lang="en-GB" dirty="0"/>
              <a:t>	his prevailing death he pleads,</a:t>
            </a:r>
            <a:endParaRPr lang="en-NZ" dirty="0"/>
          </a:p>
          <a:p>
            <a:r>
              <a:rPr lang="en-GB" dirty="0"/>
              <a:t>		Alleluia!</a:t>
            </a:r>
            <a:endParaRPr lang="en-NZ" dirty="0"/>
          </a:p>
          <a:p>
            <a:r>
              <a:rPr lang="en-GB" dirty="0"/>
              <a:t>	near himself prepares our place,</a:t>
            </a:r>
            <a:endParaRPr lang="en-NZ" dirty="0"/>
          </a:p>
          <a:p>
            <a:r>
              <a:rPr lang="en-GB" dirty="0"/>
              <a:t>		Alleluia!</a:t>
            </a:r>
            <a:endParaRPr lang="en-NZ" dirty="0"/>
          </a:p>
          <a:p>
            <a:r>
              <a:rPr lang="en-GB" dirty="0"/>
              <a:t>	he the </a:t>
            </a:r>
            <a:r>
              <a:rPr lang="en-GB" dirty="0" err="1"/>
              <a:t>firstfruits</a:t>
            </a:r>
            <a:r>
              <a:rPr lang="en-GB" dirty="0"/>
              <a:t> of our race.</a:t>
            </a:r>
            <a:endParaRPr lang="en-NZ" dirty="0"/>
          </a:p>
          <a:p>
            <a:r>
              <a:rPr lang="en-GB" dirty="0"/>
              <a:t>		Alleluia</a:t>
            </a:r>
            <a:r>
              <a:rPr lang="en-GB" dirty="0" smtClean="0"/>
              <a:t>!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4495371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5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There with you we shall remain,</a:t>
            </a:r>
            <a:endParaRPr lang="en-NZ" dirty="0"/>
          </a:p>
          <a:p>
            <a:r>
              <a:rPr lang="en-GB" dirty="0"/>
              <a:t>		Alleluia!</a:t>
            </a:r>
            <a:endParaRPr lang="en-NZ" dirty="0"/>
          </a:p>
          <a:p>
            <a:r>
              <a:rPr lang="en-GB" dirty="0"/>
              <a:t>	share the glory of your reign,</a:t>
            </a:r>
            <a:endParaRPr lang="en-NZ" dirty="0"/>
          </a:p>
          <a:p>
            <a:r>
              <a:rPr lang="en-GB" dirty="0"/>
              <a:t>		Alleluia!</a:t>
            </a:r>
            <a:endParaRPr lang="en-NZ" dirty="0"/>
          </a:p>
          <a:p>
            <a:r>
              <a:rPr lang="en-GB" dirty="0"/>
              <a:t>	there your face unclouded view,</a:t>
            </a:r>
            <a:endParaRPr lang="en-NZ" dirty="0"/>
          </a:p>
          <a:p>
            <a:r>
              <a:rPr lang="en-GB" dirty="0"/>
              <a:t>		Alleluia!</a:t>
            </a:r>
            <a:endParaRPr lang="en-NZ" dirty="0"/>
          </a:p>
          <a:p>
            <a:r>
              <a:rPr lang="en-GB" dirty="0"/>
              <a:t>	find our </a:t>
            </a:r>
            <a:r>
              <a:rPr lang="en-GB" dirty="0" err="1"/>
              <a:t>heav’n</a:t>
            </a:r>
            <a:r>
              <a:rPr lang="en-GB" dirty="0"/>
              <a:t> of </a:t>
            </a:r>
            <a:r>
              <a:rPr lang="en-GB" dirty="0" err="1"/>
              <a:t>heav’ns</a:t>
            </a:r>
            <a:r>
              <a:rPr lang="en-GB" dirty="0"/>
              <a:t> in you.</a:t>
            </a:r>
            <a:endParaRPr lang="en-NZ" dirty="0"/>
          </a:p>
          <a:p>
            <a:r>
              <a:rPr lang="en-GB" dirty="0"/>
              <a:t>		Alleluia</a:t>
            </a:r>
            <a:r>
              <a:rPr lang="en-GB" dirty="0" smtClean="0"/>
              <a:t>!</a:t>
            </a:r>
            <a:endParaRPr lang="en-NZ" dirty="0"/>
          </a:p>
        </p:txBody>
      </p:sp>
      <p:sp>
        <p:nvSpPr>
          <p:cNvPr id="14339" name="Text Box 4"/>
          <p:cNvSpPr txBox="1">
            <a:spLocks noChangeArrowheads="1"/>
          </p:cNvSpPr>
          <p:nvPr/>
        </p:nvSpPr>
        <p:spPr bwMode="auto">
          <a:xfrm>
            <a:off x="-12700" y="6088063"/>
            <a:ext cx="9144000" cy="8002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000" dirty="0"/>
              <a:t>Sing to the Lord </a:t>
            </a:r>
            <a:r>
              <a:rPr lang="en-NZ" altLang="en-US" sz="1000" dirty="0" smtClean="0"/>
              <a:t>305</a:t>
            </a:r>
            <a:endParaRPr lang="en-NZ" altLang="en-US" sz="1000" dirty="0"/>
          </a:p>
          <a:p>
            <a:pPr algn="r"/>
            <a:r>
              <a:rPr lang="en-GB" sz="1000" i="1" dirty="0"/>
              <a:t>Public domain</a:t>
            </a:r>
            <a:endParaRPr lang="en-NZ" sz="1000" i="1" dirty="0"/>
          </a:p>
          <a:p>
            <a:pPr algn="r"/>
            <a:r>
              <a:rPr lang="en-GB" sz="1000" dirty="0"/>
              <a:t>Text: Charles Wesley, 1739, and Thomas </a:t>
            </a:r>
            <a:r>
              <a:rPr lang="en-GB" sz="1000" dirty="0" err="1"/>
              <a:t>Cotterill</a:t>
            </a:r>
            <a:r>
              <a:rPr lang="en-GB" sz="1000" dirty="0"/>
              <a:t>, 1820, alt.</a:t>
            </a:r>
            <a:endParaRPr lang="en-NZ" sz="1000" dirty="0"/>
          </a:p>
          <a:p>
            <a:pPr algn="r"/>
            <a:r>
              <a:rPr lang="en-GB" sz="1000" dirty="0"/>
              <a:t>Tune: Robert Williams, 1817</a:t>
            </a:r>
            <a:endParaRPr lang="en-NZ" sz="1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plate">
  <a:themeElements>
    <a:clrScheme name="template 1">
      <a:dk1>
        <a:srgbClr val="010199"/>
      </a:dk1>
      <a:lt1>
        <a:srgbClr val="FFFFFF"/>
      </a:lt1>
      <a:dk2>
        <a:srgbClr val="000000"/>
      </a:dk2>
      <a:lt2>
        <a:srgbClr val="B2B2B2"/>
      </a:lt2>
      <a:accent1>
        <a:srgbClr val="3399FF"/>
      </a:accent1>
      <a:accent2>
        <a:srgbClr val="666699"/>
      </a:accent2>
      <a:accent3>
        <a:srgbClr val="AAAAAA"/>
      </a:accent3>
      <a:accent4>
        <a:srgbClr val="DADADA"/>
      </a:accent4>
      <a:accent5>
        <a:srgbClr val="ADCAFF"/>
      </a:accent5>
      <a:accent6>
        <a:srgbClr val="5C5C8A"/>
      </a:accent6>
      <a:hlink>
        <a:srgbClr val="FFFFCC"/>
      </a:hlink>
      <a:folHlink>
        <a:srgbClr val="FFCC66"/>
      </a:folHlink>
    </a:clrScheme>
    <a:fontScheme name="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mplate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</Template>
  <TotalTime>1</TotalTime>
  <Words>43</Words>
  <Application>Microsoft Office PowerPoint</Application>
  <PresentationFormat>On-screen Show (4:3)</PresentationFormat>
  <Paragraphs>45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Wingdings</vt:lpstr>
      <vt:lpstr>Calibri</vt:lpstr>
      <vt:lpstr>template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org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pkbraam</dc:creator>
  <cp:lastModifiedBy>pkbraam</cp:lastModifiedBy>
  <cp:revision>1</cp:revision>
  <cp:lastPrinted>1601-01-01T00:00:00Z</cp:lastPrinted>
  <dcterms:created xsi:type="dcterms:W3CDTF">2014-03-03T02:40:35Z</dcterms:created>
  <dcterms:modified xsi:type="dcterms:W3CDTF">2014-03-03T02:42:25Z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