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DA1FA62-09F5-4049-9B85-7EB0898AFA74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1FFAB5-57D4-44B7-8268-1129342436A9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3480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154BC3B-550F-4340-9AD8-160CF48AC63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19957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3E24070-42E8-4A64-B5A3-7886E4D9AAA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78662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908AAB-8D14-46C6-82A3-FABA0759452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84384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35863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22A4CAD-7073-4FAB-A995-8FA7FB14A10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99925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F8C3171-90EB-45B0-9820-5AC1D688A89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02873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F925EB8-7735-4F4D-81D4-AEADDB38C0B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9652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3800221-C74A-489E-A929-08865749546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03227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CA0429A-95A8-45A1-9C91-121630BD673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46064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6D52741-8DA3-42B4-8D5C-089F6ECD207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4919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1B8922-D895-4108-8857-2C7121CBF4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55739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Alleluia! Alleluia!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Hearts to </a:t>
            </a:r>
            <a:r>
              <a:rPr lang="en-GB" dirty="0" err="1"/>
              <a:t>heav’n</a:t>
            </a:r>
            <a:r>
              <a:rPr lang="en-GB" dirty="0"/>
              <a:t> and voices raise;</a:t>
            </a:r>
            <a:endParaRPr lang="en-NZ" dirty="0"/>
          </a:p>
          <a:p>
            <a:r>
              <a:rPr lang="en-GB" dirty="0"/>
              <a:t>		sing to God a hymn of gladness,</a:t>
            </a:r>
            <a:endParaRPr lang="en-NZ" dirty="0"/>
          </a:p>
          <a:p>
            <a:r>
              <a:rPr lang="en-GB" dirty="0"/>
              <a:t>		sing to God a hymn of praise.</a:t>
            </a:r>
            <a:endParaRPr lang="en-NZ" dirty="0"/>
          </a:p>
          <a:p>
            <a:r>
              <a:rPr lang="en-GB" dirty="0"/>
              <a:t>	He who on the cross a victim</a:t>
            </a:r>
            <a:endParaRPr lang="en-NZ" dirty="0"/>
          </a:p>
          <a:p>
            <a:r>
              <a:rPr lang="en-GB" dirty="0"/>
              <a:t>		for the world’s salvation bled,</a:t>
            </a:r>
            <a:endParaRPr lang="en-NZ" dirty="0"/>
          </a:p>
          <a:p>
            <a:r>
              <a:rPr lang="en-GB" dirty="0"/>
              <a:t>		Jesus Christ, the King of glory,</a:t>
            </a:r>
            <a:endParaRPr lang="en-NZ" dirty="0"/>
          </a:p>
          <a:p>
            <a:r>
              <a:rPr lang="en-GB" dirty="0"/>
              <a:t>		now is risen from the dead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306]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Christ is risen, Christ the </a:t>
            </a:r>
            <a:r>
              <a:rPr lang="en-GB" dirty="0" err="1"/>
              <a:t>firstfruits</a:t>
            </a:r>
            <a:endParaRPr lang="en-NZ" dirty="0"/>
          </a:p>
          <a:p>
            <a:r>
              <a:rPr lang="en-GB" dirty="0"/>
              <a:t>		of the holy </a:t>
            </a:r>
            <a:r>
              <a:rPr lang="en-GB" dirty="0" err="1"/>
              <a:t>harvestfield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which will all its full abundance</a:t>
            </a:r>
            <a:endParaRPr lang="en-NZ" dirty="0"/>
          </a:p>
          <a:p>
            <a:r>
              <a:rPr lang="en-GB" dirty="0"/>
              <a:t>		at his second coming yield.</a:t>
            </a:r>
            <a:endParaRPr lang="en-NZ" dirty="0"/>
          </a:p>
          <a:p>
            <a:r>
              <a:rPr lang="en-GB" dirty="0"/>
              <a:t>	Then the golden ears of harvest</a:t>
            </a:r>
            <a:endParaRPr lang="en-NZ" dirty="0"/>
          </a:p>
          <a:p>
            <a:r>
              <a:rPr lang="en-GB" dirty="0"/>
              <a:t>		will their heads before him wave,</a:t>
            </a:r>
            <a:endParaRPr lang="en-NZ" dirty="0"/>
          </a:p>
          <a:p>
            <a:r>
              <a:rPr lang="en-GB" dirty="0"/>
              <a:t>		ripened by his glorious sunshine</a:t>
            </a:r>
            <a:endParaRPr lang="en-NZ" dirty="0"/>
          </a:p>
          <a:p>
            <a:r>
              <a:rPr lang="en-GB" dirty="0"/>
              <a:t>		from the furrows of the grave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Alleluia! Alleluia!</a:t>
            </a:r>
            <a:endParaRPr lang="en-NZ" dirty="0"/>
          </a:p>
          <a:p>
            <a:r>
              <a:rPr lang="en-GB" dirty="0"/>
              <a:t>		Glory to the Three in One:</a:t>
            </a:r>
            <a:endParaRPr lang="en-NZ" dirty="0"/>
          </a:p>
          <a:p>
            <a:r>
              <a:rPr lang="en-GB" dirty="0"/>
              <a:t>		to the Father, and the Saviour,</a:t>
            </a:r>
            <a:endParaRPr lang="en-NZ" dirty="0"/>
          </a:p>
          <a:p>
            <a:r>
              <a:rPr lang="en-GB" dirty="0"/>
              <a:t>		who the victory has won;</a:t>
            </a:r>
            <a:endParaRPr lang="en-NZ" dirty="0"/>
          </a:p>
          <a:p>
            <a:r>
              <a:rPr lang="en-GB" dirty="0"/>
              <a:t>	glory to the Holy Spirit,</a:t>
            </a:r>
            <a:endParaRPr lang="en-NZ" dirty="0"/>
          </a:p>
          <a:p>
            <a:r>
              <a:rPr lang="en-GB" dirty="0"/>
              <a:t>		fount of love and sanctity.</a:t>
            </a:r>
            <a:endParaRPr lang="en-NZ" dirty="0"/>
          </a:p>
          <a:p>
            <a:r>
              <a:rPr lang="en-GB" dirty="0"/>
              <a:t>		Alleluia! Alleluia!</a:t>
            </a:r>
            <a:endParaRPr lang="en-NZ" dirty="0"/>
          </a:p>
          <a:p>
            <a:r>
              <a:rPr lang="en-GB" dirty="0"/>
              <a:t>		to the Triune Majesty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306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Christopher Wordsworth, 1862</a:t>
            </a:r>
            <a:endParaRPr lang="en-NZ" sz="1000" dirty="0"/>
          </a:p>
          <a:p>
            <a:pPr algn="r"/>
            <a:r>
              <a:rPr lang="en-GB" sz="1000" dirty="0"/>
              <a:t>Tune: Thomas J. Williams, 1890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32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2014-03-03T02:42:35Z</dcterms:created>
  <dcterms:modified xsi:type="dcterms:W3CDTF">2014-03-03T02:43:43Z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