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7"/>
  </p:handoutMasterIdLst>
  <p:sldIdLst>
    <p:sldId id="259" r:id="rId2"/>
    <p:sldId id="260" r:id="rId3"/>
    <p:sldId id="262" r:id="rId4"/>
    <p:sldId id="263" r:id="rId5"/>
    <p:sldId id="261" r:id="rId6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3CC74B9-BE60-45A8-9AFB-D9CD027E6CF0}" type="datetimeFigureOut">
              <a:rPr lang="en-NZ"/>
              <a:pPr>
                <a:defRPr/>
              </a:pPr>
              <a:t>3/03/2014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9E5897B-3FA4-4551-B3AE-8B38FA31532D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286441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2F969B09-F54C-4CB6-80E3-593993EDD24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22782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4E987B3-3AEE-4DB5-AC53-09356388475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691531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0CFEFD5-3E05-4367-B354-CEB3448A3C8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26789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38879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D26C91A-5DBF-4CCB-8E1F-604FEE88DE0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39559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669C7C7-923D-4AAB-8165-6B86EF900E6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105866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315E42C-47ED-4EC1-91BC-0BB2677E11F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902515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03A7578-A88D-4C8D-9FE1-DE8B649E2D2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306631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17C4ED7-3404-4F17-A1C9-FC984006CC4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106717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7CA724E-623B-4F1E-BD46-F68A4BBD9EF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94361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8AEC01B-8466-43B4-8999-138A9E54B63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208288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Approach, my soul, the mercy seat,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where Jesus answers prayer.</a:t>
            </a:r>
            <a:endParaRPr lang="en-NZ" dirty="0"/>
          </a:p>
          <a:p>
            <a:r>
              <a:rPr lang="en-GB" dirty="0"/>
              <a:t>	There humbly fall before his feet,</a:t>
            </a:r>
            <a:endParaRPr lang="en-NZ" dirty="0"/>
          </a:p>
          <a:p>
            <a:r>
              <a:rPr lang="en-GB" dirty="0"/>
              <a:t>		for none can perish there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311]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Your promise is my only plea;</a:t>
            </a:r>
            <a:endParaRPr lang="en-NZ" dirty="0"/>
          </a:p>
          <a:p>
            <a:r>
              <a:rPr lang="en-GB" dirty="0"/>
              <a:t>		with this I venture nigh:</a:t>
            </a:r>
            <a:endParaRPr lang="en-NZ" dirty="0"/>
          </a:p>
          <a:p>
            <a:r>
              <a:rPr lang="en-GB" dirty="0"/>
              <a:t>	you call all burdened souls to you,</a:t>
            </a:r>
            <a:endParaRPr lang="en-NZ" dirty="0"/>
          </a:p>
          <a:p>
            <a:r>
              <a:rPr lang="en-GB" dirty="0"/>
              <a:t>		and such, O Lord, am I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Bowed down beneath a load of sin,</a:t>
            </a:r>
            <a:endParaRPr lang="en-NZ" dirty="0"/>
          </a:p>
          <a:p>
            <a:r>
              <a:rPr lang="en-GB" dirty="0"/>
              <a:t>		by Satan sorely pressed,</a:t>
            </a:r>
            <a:endParaRPr lang="en-NZ" dirty="0"/>
          </a:p>
          <a:p>
            <a:r>
              <a:rPr lang="en-GB" dirty="0"/>
              <a:t>	by war without and fears within,</a:t>
            </a:r>
            <a:endParaRPr lang="en-NZ" dirty="0"/>
          </a:p>
          <a:p>
            <a:r>
              <a:rPr lang="en-GB" dirty="0"/>
              <a:t>		I come to you for rest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759207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Lord, be my shield and hiding place,</a:t>
            </a:r>
            <a:endParaRPr lang="en-NZ" dirty="0"/>
          </a:p>
          <a:p>
            <a:r>
              <a:rPr lang="en-GB" dirty="0"/>
              <a:t>		that, sheltered near your side,</a:t>
            </a:r>
            <a:endParaRPr lang="en-NZ" dirty="0"/>
          </a:p>
          <a:p>
            <a:r>
              <a:rPr lang="en-GB" dirty="0"/>
              <a:t>	I may my fierce accuser face,</a:t>
            </a:r>
            <a:endParaRPr lang="en-NZ" dirty="0"/>
          </a:p>
          <a:p>
            <a:r>
              <a:rPr lang="en-GB" dirty="0"/>
              <a:t>		and tell him you have died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749604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O wondrous love! to bleed and die,</a:t>
            </a:r>
            <a:endParaRPr lang="en-NZ" dirty="0"/>
          </a:p>
          <a:p>
            <a:r>
              <a:rPr lang="en-GB" dirty="0"/>
              <a:t>		to bear the cross and shame,</a:t>
            </a:r>
            <a:endParaRPr lang="en-NZ" dirty="0"/>
          </a:p>
          <a:p>
            <a:r>
              <a:rPr lang="en-GB" dirty="0"/>
              <a:t>	that guilty sinners, such as I,</a:t>
            </a:r>
            <a:endParaRPr lang="en-NZ" dirty="0"/>
          </a:p>
          <a:p>
            <a:r>
              <a:rPr lang="en-GB" dirty="0"/>
              <a:t>		might plead your gracious name</a:t>
            </a:r>
            <a:r>
              <a:rPr lang="en-GB" dirty="0" smtClean="0"/>
              <a:t>!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311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John Newton, 1779, alt.</a:t>
            </a:r>
            <a:endParaRPr lang="en-NZ" sz="1000" dirty="0"/>
          </a:p>
          <a:p>
            <a:pPr algn="r"/>
            <a:r>
              <a:rPr lang="en-GB" sz="1000" dirty="0"/>
              <a:t>Tune: Ludwig </a:t>
            </a:r>
            <a:r>
              <a:rPr lang="en-GB" sz="1000" dirty="0" err="1"/>
              <a:t>Spohr</a:t>
            </a:r>
            <a:r>
              <a:rPr lang="en-GB" sz="1000" dirty="0"/>
              <a:t>, 1835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37</Words>
  <Application>Microsoft Office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2014-03-03T02:53:34Z</dcterms:created>
  <dcterms:modified xsi:type="dcterms:W3CDTF">2014-03-03T02:54:56Z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