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4EA18E3-69F3-4910-88BF-46DE9F1E5F8E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45DA07-01A9-4FEF-B3B0-A12D15ED261C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93310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910CA5B5-BF71-4B5B-ADB7-B32CDFEAB00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66215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4BA2196-63E6-40E6-A16E-22B8BA3BFF3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645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8BCB71F-1A3A-403B-B3EB-C5E4BFD60FC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8681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63789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1D5A891-264C-459A-92A6-85B8F0FACB8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87726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BB87BE3-E416-43A6-87D2-0ED64E7F898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44275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54D90A1-8991-41F6-B5EB-1CD3F216AB9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7408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B6E0B79-3BF0-4A03-8BAD-E5D22BB1A7B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40297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8FFB33B-17E4-4A88-BA65-87C16D24ADF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25794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31079E2-B865-4011-B321-61A3F9BE322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82106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6B693A8-0BFA-4988-BCFA-E6E4B04FDD4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04781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With joy we meditate the grace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of our high priest above;</a:t>
            </a:r>
            <a:endParaRPr lang="en-NZ" dirty="0"/>
          </a:p>
          <a:p>
            <a:r>
              <a:rPr lang="en-GB" dirty="0"/>
              <a:t>	his heart is made of tenderness</a:t>
            </a:r>
            <a:endParaRPr lang="en-NZ" dirty="0"/>
          </a:p>
          <a:p>
            <a:r>
              <a:rPr lang="en-GB" dirty="0"/>
              <a:t>		and ever yearns with love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316]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Touched with a sympathy within,</a:t>
            </a:r>
            <a:endParaRPr lang="en-NZ" dirty="0"/>
          </a:p>
          <a:p>
            <a:r>
              <a:rPr lang="en-GB" dirty="0"/>
              <a:t>		he knows our feeble frame;</a:t>
            </a:r>
            <a:endParaRPr lang="en-NZ" dirty="0"/>
          </a:p>
          <a:p>
            <a:r>
              <a:rPr lang="en-GB" dirty="0"/>
              <a:t>	he knows what sore temptations mean,</a:t>
            </a:r>
            <a:endParaRPr lang="en-NZ" dirty="0"/>
          </a:p>
          <a:p>
            <a:r>
              <a:rPr lang="en-GB" dirty="0"/>
              <a:t>		for he has felt the same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But spotless, innocent, and pure,</a:t>
            </a:r>
            <a:endParaRPr lang="en-NZ" dirty="0"/>
          </a:p>
          <a:p>
            <a:r>
              <a:rPr lang="en-GB" dirty="0"/>
              <a:t>		the great Redeemer stood,</a:t>
            </a:r>
            <a:endParaRPr lang="en-NZ" dirty="0"/>
          </a:p>
          <a:p>
            <a:r>
              <a:rPr lang="en-GB" dirty="0"/>
              <a:t>	while Satan’s fiery darts he bore</a:t>
            </a:r>
            <a:endParaRPr lang="en-NZ" dirty="0"/>
          </a:p>
          <a:p>
            <a:r>
              <a:rPr lang="en-GB" dirty="0"/>
              <a:t>		and did resist to blood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93399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in the days of feeble flesh</a:t>
            </a:r>
            <a:endParaRPr lang="en-NZ" dirty="0"/>
          </a:p>
          <a:p>
            <a:r>
              <a:rPr lang="en-GB" dirty="0"/>
              <a:t>		poured out his cries and tears,</a:t>
            </a:r>
            <a:endParaRPr lang="en-NZ" dirty="0"/>
          </a:p>
          <a:p>
            <a:r>
              <a:rPr lang="en-GB" dirty="0"/>
              <a:t>	and in his measure feels afresh</a:t>
            </a:r>
            <a:endParaRPr lang="en-NZ" dirty="0"/>
          </a:p>
          <a:p>
            <a:r>
              <a:rPr lang="en-GB" dirty="0"/>
              <a:t>		what </a:t>
            </a:r>
            <a:r>
              <a:rPr lang="en-GB" dirty="0" err="1"/>
              <a:t>ev’ry</a:t>
            </a:r>
            <a:r>
              <a:rPr lang="en-GB" dirty="0"/>
              <a:t> member bears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50770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He’ll never quench the smoking flax,</a:t>
            </a:r>
            <a:endParaRPr lang="en-NZ" dirty="0"/>
          </a:p>
          <a:p>
            <a:r>
              <a:rPr lang="en-GB" dirty="0"/>
              <a:t>		but raise it to a flame;</a:t>
            </a:r>
            <a:endParaRPr lang="en-NZ" dirty="0"/>
          </a:p>
          <a:p>
            <a:r>
              <a:rPr lang="en-GB" dirty="0"/>
              <a:t>	the </a:t>
            </a:r>
            <a:r>
              <a:rPr lang="en-GB" dirty="0" err="1"/>
              <a:t>bruisèd</a:t>
            </a:r>
            <a:r>
              <a:rPr lang="en-GB" dirty="0"/>
              <a:t> reed he never breaks,</a:t>
            </a:r>
            <a:endParaRPr lang="en-NZ" dirty="0"/>
          </a:p>
          <a:p>
            <a:r>
              <a:rPr lang="en-GB" dirty="0"/>
              <a:t>		nor scorns the meanest name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20421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Then let our humble faith address</a:t>
            </a:r>
            <a:endParaRPr lang="en-NZ" dirty="0"/>
          </a:p>
          <a:p>
            <a:r>
              <a:rPr lang="en-GB" dirty="0"/>
              <a:t>		his mercy and his </a:t>
            </a:r>
            <a:r>
              <a:rPr lang="en-GB" dirty="0" err="1"/>
              <a:t>pow’r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we shall obtain </a:t>
            </a:r>
            <a:r>
              <a:rPr lang="en-GB" dirty="0" err="1"/>
              <a:t>deliv’ring</a:t>
            </a:r>
            <a:r>
              <a:rPr lang="en-GB" dirty="0"/>
              <a:t> grace</a:t>
            </a:r>
            <a:endParaRPr lang="en-NZ" dirty="0"/>
          </a:p>
          <a:p>
            <a:r>
              <a:rPr lang="en-GB" dirty="0"/>
              <a:t>		in the distressing hour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316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Isaac Watts, 1709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i="1" dirty="0"/>
              <a:t>Scottish Psalter</a:t>
            </a:r>
            <a:r>
              <a:rPr lang="en-GB" sz="1000" dirty="0"/>
              <a:t>, 1615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36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2014-03-03T03:00:49Z</dcterms:created>
  <dcterms:modified xsi:type="dcterms:W3CDTF">2014-03-03T03:02:15Z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