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762026C-5835-4B3F-89E8-011F7BEA1BB4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CE418D6-500C-4D5C-B88A-40CE685A9B69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99800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92C51545-32DD-4B01-9FDB-DAFC48EAE48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87636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F9C3C30-625F-4E29-9349-9FCDDC3B246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49800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0197EA7-D10A-4963-A05F-3EA1C954892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60201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93290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40F8857-7F3E-41B1-B246-74B6A26A776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97758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4D3B3FC-4CB7-4052-A2D7-FB0364F6625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74894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2D48761-D8AB-4B7D-A199-F998B4B0B71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92289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16BCD79-22AC-4548-A768-362565BC9DA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33888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EC2F0B6-2ABB-4E30-BFC1-759B0E5F459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96271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DECF3A5-E883-4FB2-833C-5C17A7E0C5C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90890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3E15375-44E3-4004-9CCA-F5A728BD6F5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05866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See, the Conqueror mounts in triumph;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see the King in royal state,</a:t>
            </a:r>
            <a:endParaRPr lang="en-NZ" dirty="0"/>
          </a:p>
          <a:p>
            <a:r>
              <a:rPr lang="en-GB" dirty="0"/>
              <a:t>		riding on the clouds, his chariot,</a:t>
            </a:r>
            <a:endParaRPr lang="en-NZ" dirty="0"/>
          </a:p>
          <a:p>
            <a:r>
              <a:rPr lang="en-GB" dirty="0"/>
              <a:t>		to his </a:t>
            </a:r>
            <a:r>
              <a:rPr lang="en-GB" dirty="0" err="1"/>
              <a:t>heav’nly</a:t>
            </a:r>
            <a:r>
              <a:rPr lang="en-GB" dirty="0"/>
              <a:t> palace gate.</a:t>
            </a:r>
            <a:endParaRPr lang="en-NZ" dirty="0"/>
          </a:p>
          <a:p>
            <a:r>
              <a:rPr lang="en-GB" dirty="0"/>
              <a:t>	Hark! the choirs of angel voices</a:t>
            </a:r>
            <a:endParaRPr lang="en-NZ" dirty="0"/>
          </a:p>
          <a:p>
            <a:r>
              <a:rPr lang="en-GB" dirty="0"/>
              <a:t>		joyful alleluias sing,</a:t>
            </a:r>
            <a:endParaRPr lang="en-NZ" dirty="0"/>
          </a:p>
          <a:p>
            <a:r>
              <a:rPr lang="en-GB" dirty="0"/>
              <a:t>		and the portals high are lifted</a:t>
            </a:r>
            <a:endParaRPr lang="en-NZ" dirty="0"/>
          </a:p>
          <a:p>
            <a:r>
              <a:rPr lang="en-GB" dirty="0"/>
              <a:t>		to receive their </a:t>
            </a:r>
            <a:r>
              <a:rPr lang="en-GB" dirty="0" err="1"/>
              <a:t>heav’nly</a:t>
            </a:r>
            <a:r>
              <a:rPr lang="en-GB" dirty="0"/>
              <a:t> King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321]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Who is this that comes in glory,</a:t>
            </a:r>
            <a:endParaRPr lang="en-NZ" dirty="0"/>
          </a:p>
          <a:p>
            <a:r>
              <a:rPr lang="en-GB" dirty="0"/>
              <a:t>		with the trump of jubilee?</a:t>
            </a:r>
            <a:endParaRPr lang="en-NZ" dirty="0"/>
          </a:p>
          <a:p>
            <a:r>
              <a:rPr lang="en-GB" dirty="0"/>
              <a:t>		Lord of battles, God of armies,</a:t>
            </a:r>
            <a:endParaRPr lang="en-NZ" dirty="0"/>
          </a:p>
          <a:p>
            <a:r>
              <a:rPr lang="en-GB" dirty="0"/>
              <a:t>		he has gained the victory.</a:t>
            </a:r>
            <a:endParaRPr lang="en-NZ" dirty="0"/>
          </a:p>
          <a:p>
            <a:r>
              <a:rPr lang="en-GB" dirty="0"/>
              <a:t>	He who on the cross did suffer,</a:t>
            </a:r>
            <a:endParaRPr lang="en-NZ" dirty="0"/>
          </a:p>
          <a:p>
            <a:r>
              <a:rPr lang="en-GB" dirty="0"/>
              <a:t>		he who from the grave arose,</a:t>
            </a:r>
            <a:endParaRPr lang="en-NZ" dirty="0"/>
          </a:p>
          <a:p>
            <a:r>
              <a:rPr lang="en-GB" dirty="0"/>
              <a:t>		he has vanquished sin and Satan,</a:t>
            </a:r>
            <a:endParaRPr lang="en-NZ" dirty="0"/>
          </a:p>
          <a:p>
            <a:r>
              <a:rPr lang="en-GB" dirty="0"/>
              <a:t>		he by death has spoiled his foes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He has raised our human nature</a:t>
            </a:r>
            <a:endParaRPr lang="en-NZ" dirty="0"/>
          </a:p>
          <a:p>
            <a:r>
              <a:rPr lang="en-GB" dirty="0"/>
              <a:t>		on the clouds to God’s right hand;</a:t>
            </a:r>
            <a:endParaRPr lang="en-NZ" dirty="0"/>
          </a:p>
          <a:p>
            <a:r>
              <a:rPr lang="en-GB" dirty="0"/>
              <a:t>		there we sit in </a:t>
            </a:r>
            <a:r>
              <a:rPr lang="en-GB" dirty="0" err="1"/>
              <a:t>heav’nly</a:t>
            </a:r>
            <a:r>
              <a:rPr lang="en-GB" dirty="0"/>
              <a:t> places,</a:t>
            </a:r>
            <a:endParaRPr lang="en-NZ" dirty="0"/>
          </a:p>
          <a:p>
            <a:r>
              <a:rPr lang="en-GB" dirty="0"/>
              <a:t>		there with him in glory stand.</a:t>
            </a:r>
            <a:endParaRPr lang="en-NZ" dirty="0"/>
          </a:p>
          <a:p>
            <a:r>
              <a:rPr lang="en-GB" dirty="0"/>
              <a:t>	Jesus reigns, adored by angels;</a:t>
            </a:r>
            <a:endParaRPr lang="en-NZ" dirty="0"/>
          </a:p>
          <a:p>
            <a:r>
              <a:rPr lang="en-GB" dirty="0"/>
              <a:t>		man with God is on the throne.</a:t>
            </a:r>
            <a:endParaRPr lang="en-NZ" dirty="0"/>
          </a:p>
          <a:p>
            <a:r>
              <a:rPr lang="en-GB" dirty="0"/>
              <a:t>		Mighty Lord, in thine ascension</a:t>
            </a:r>
            <a:endParaRPr lang="en-NZ" dirty="0"/>
          </a:p>
          <a:p>
            <a:r>
              <a:rPr lang="en-GB" dirty="0"/>
              <a:t>		we by faith behold our own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321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Christopher Wordsworth, 1862</a:t>
            </a:r>
            <a:endParaRPr lang="en-NZ" sz="1000" dirty="0"/>
          </a:p>
          <a:p>
            <a:pPr algn="r"/>
            <a:r>
              <a:rPr lang="en-GB" sz="1000" dirty="0"/>
              <a:t>Tune: Henry Smart, 1868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0</TotalTime>
  <Words>30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2014-03-03T03:09:19Z</dcterms:created>
  <dcterms:modified xsi:type="dcterms:W3CDTF">2014-03-03T03:10:19Z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