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5"/>
  </p:handout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5DE71E8-1685-4954-A80B-285ECD351637}" type="datetimeFigureOut">
              <a:rPr lang="en-NZ"/>
              <a:pPr>
                <a:defRPr/>
              </a:pPr>
              <a:t>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A628BD-B1EE-42D0-8C53-1313AE32EA98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683326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89CD1EFC-8AC7-4671-8E5F-1746E39224F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73532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B2C0209-F8DD-4C85-9DD6-F05B84596BD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07541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03C0C44-89E0-4153-BEAA-3F6BCBF8A56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98168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67829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11209F1-D6C0-4234-8D12-AB2BD6BCB87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45626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9531843-ED8B-45CF-8917-835BF52F72C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56244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948FBA2-A894-4A85-9126-70ACD3D82A4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13773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BDF1140-6390-4D5D-82B6-5BAB2868638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71937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DC2F47E-D095-42AC-B975-AF022B44BCD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44529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F98ABDA-227B-4420-9429-ED5F5076459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77899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78E02A2-EBDD-474F-AC71-DDD83C204F2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62729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Christ is risen and exalted,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Christ once lifted up to die,</a:t>
            </a:r>
            <a:endParaRPr lang="en-NZ" dirty="0"/>
          </a:p>
          <a:p>
            <a:r>
              <a:rPr lang="en-GB" dirty="0"/>
              <a:t>	with the Father now in glory</a:t>
            </a:r>
            <a:endParaRPr lang="en-NZ" dirty="0"/>
          </a:p>
          <a:p>
            <a:r>
              <a:rPr lang="en-GB" dirty="0"/>
              <a:t>		takes his throne to reign on high.</a:t>
            </a:r>
            <a:endParaRPr lang="en-NZ" dirty="0"/>
          </a:p>
          <a:p>
            <a:r>
              <a:rPr lang="en-GB" dirty="0"/>
              <a:t>	Straining eyes let go the vision</a:t>
            </a:r>
            <a:endParaRPr lang="en-NZ" dirty="0"/>
          </a:p>
          <a:p>
            <a:r>
              <a:rPr lang="en-GB" dirty="0"/>
              <a:t>		of his form in veiling mist;</a:t>
            </a:r>
            <a:endParaRPr lang="en-NZ" dirty="0"/>
          </a:p>
          <a:p>
            <a:r>
              <a:rPr lang="en-GB" dirty="0"/>
              <a:t>	now the promise of the Father</a:t>
            </a:r>
            <a:endParaRPr lang="en-NZ" dirty="0"/>
          </a:p>
          <a:p>
            <a:r>
              <a:rPr lang="en-GB" dirty="0"/>
              <a:t>		brings his presence to our midst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323]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Christ our High Priest and our brother</a:t>
            </a:r>
            <a:endParaRPr lang="en-NZ" dirty="0"/>
          </a:p>
          <a:p>
            <a:r>
              <a:rPr lang="en-GB" dirty="0"/>
              <a:t>		went before us to prepare</a:t>
            </a:r>
            <a:endParaRPr lang="en-NZ" dirty="0"/>
          </a:p>
          <a:p>
            <a:r>
              <a:rPr lang="en-GB" dirty="0"/>
              <a:t>	such a home and such a bounty</a:t>
            </a:r>
            <a:endParaRPr lang="en-NZ" dirty="0"/>
          </a:p>
          <a:p>
            <a:r>
              <a:rPr lang="en-GB" dirty="0"/>
              <a:t>		earth can never make compare.</a:t>
            </a:r>
            <a:endParaRPr lang="en-NZ" dirty="0"/>
          </a:p>
          <a:p>
            <a:r>
              <a:rPr lang="en-GB" dirty="0"/>
              <a:t>	Raised up with him – Adam’s nature</a:t>
            </a:r>
            <a:endParaRPr lang="en-NZ" dirty="0"/>
          </a:p>
          <a:p>
            <a:r>
              <a:rPr lang="en-GB" dirty="0"/>
              <a:t>		cleansed, perfected, glorified –</a:t>
            </a:r>
            <a:endParaRPr lang="en-NZ" dirty="0"/>
          </a:p>
          <a:p>
            <a:r>
              <a:rPr lang="en-GB" dirty="0"/>
              <a:t>	we will reign with him in splendour,</a:t>
            </a:r>
            <a:endParaRPr lang="en-NZ" dirty="0"/>
          </a:p>
          <a:p>
            <a:r>
              <a:rPr lang="en-GB" dirty="0"/>
              <a:t>		Christ the Adam crucified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Christ will come with clouds of heaven,</a:t>
            </a:r>
            <a:endParaRPr lang="en-NZ" dirty="0"/>
          </a:p>
          <a:p>
            <a:r>
              <a:rPr lang="en-GB" dirty="0"/>
              <a:t>		angel millions in his train.</a:t>
            </a:r>
            <a:endParaRPr lang="en-NZ" dirty="0"/>
          </a:p>
          <a:p>
            <a:r>
              <a:rPr lang="en-GB" dirty="0"/>
              <a:t>	Earth’s elect will rise to meet him,</a:t>
            </a:r>
            <a:endParaRPr lang="en-NZ" dirty="0"/>
          </a:p>
          <a:p>
            <a:r>
              <a:rPr lang="en-GB" dirty="0"/>
              <a:t>		joyous in their glad refrain;</a:t>
            </a:r>
            <a:endParaRPr lang="en-NZ" dirty="0"/>
          </a:p>
          <a:p>
            <a:r>
              <a:rPr lang="en-GB" dirty="0"/>
              <a:t>	thousands, myriads, praising nations –</a:t>
            </a:r>
            <a:endParaRPr lang="en-NZ" dirty="0"/>
          </a:p>
          <a:p>
            <a:r>
              <a:rPr lang="en-GB" dirty="0"/>
              <a:t>		nothing they their God begrudge;</a:t>
            </a:r>
            <a:endParaRPr lang="en-NZ" dirty="0"/>
          </a:p>
          <a:p>
            <a:r>
              <a:rPr lang="en-GB" dirty="0"/>
              <a:t>	but his enemies will perish:</a:t>
            </a:r>
            <a:endParaRPr lang="en-NZ" dirty="0"/>
          </a:p>
          <a:p>
            <a:r>
              <a:rPr lang="en-GB" dirty="0"/>
              <a:t>		Christ in justice comes as judge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323</a:t>
            </a:r>
            <a:endParaRPr lang="en-NZ" altLang="en-US" sz="1000" dirty="0"/>
          </a:p>
          <a:p>
            <a:pPr algn="r"/>
            <a:r>
              <a:rPr lang="en-GB" sz="1000" i="1" dirty="0"/>
              <a:t>Projected with permission</a:t>
            </a:r>
            <a:endParaRPr lang="en-NZ" sz="1000" i="1" dirty="0"/>
          </a:p>
          <a:p>
            <a:pPr algn="r"/>
            <a:r>
              <a:rPr lang="en-GB" sz="1000" dirty="0"/>
              <a:t>Text: Chris Kavanagh, 1995, © </a:t>
            </a:r>
            <a:r>
              <a:rPr lang="en-GB" sz="1000" i="1" dirty="0"/>
              <a:t>Sing to the Lord</a:t>
            </a:r>
            <a:r>
              <a:rPr lang="en-GB" sz="1000" dirty="0"/>
              <a:t>, 2012</a:t>
            </a:r>
            <a:endParaRPr lang="en-NZ" sz="1000" dirty="0"/>
          </a:p>
          <a:p>
            <a:pPr algn="r"/>
            <a:r>
              <a:rPr lang="en-GB" sz="1000" dirty="0"/>
              <a:t>Tune: Arthur S. Sullivan, 1874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41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2014-03-03T03:12:04Z</dcterms:created>
  <dcterms:modified xsi:type="dcterms:W3CDTF">2014-03-03T03:13:07Z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