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8"/>
  </p:handoutMasterIdLst>
  <p:sldIdLst>
    <p:sldId id="259" r:id="rId2"/>
    <p:sldId id="260" r:id="rId3"/>
    <p:sldId id="262" r:id="rId4"/>
    <p:sldId id="263" r:id="rId5"/>
    <p:sldId id="264" r:id="rId6"/>
    <p:sldId id="261" r:id="rId7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71" d="100"/>
          <a:sy n="71" d="100"/>
        </p:scale>
        <p:origin x="-129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6F312620-3F7A-4965-9E97-7A5D2BD1FC68}" type="datetimeFigureOut">
              <a:rPr lang="en-NZ"/>
              <a:pPr>
                <a:defRPr/>
              </a:pPr>
              <a:t>3/04/2014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465D48B-5FB7-4DDB-AB24-D78C0AE656A3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7306142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CE19CCCD-46F5-482A-AFCC-8EE87097B9B1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2899309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BF848BC-2BAC-4876-95D3-DB1D87B0F99A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7038199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2BADFC20-8DA1-41E5-B9ED-C66BAFE730B3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013287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2032607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8A99A7F7-200D-4159-B82F-0A03291A70FD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0909085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75AF4AAC-D338-4AB0-84ED-F974F29461F6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8956640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D57DCCE0-F497-454F-B6EF-320A3A7B5DD9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8371556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6F50B7C2-278C-4F5D-B20D-D23B1CA200C2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554321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6110E7A8-FBAF-48F4-BAA5-1129D7FDDBAD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4898841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8A47726-FF8E-4E2B-B216-68DC28C44AF2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1622087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BCB875CB-8E90-4AF9-AA4C-ED9F37B904CD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4139348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b="1" dirty="0" smtClean="0">
                <a:solidFill>
                  <a:srgbClr val="FFFF00"/>
                </a:solidFill>
              </a:rPr>
              <a:t>	</a:t>
            </a:r>
            <a:r>
              <a:rPr lang="en-GB" b="1" dirty="0">
                <a:solidFill>
                  <a:srgbClr val="FFFF00"/>
                </a:solidFill>
              </a:rPr>
              <a:t>Hail to the Lord’s Anointed,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great David’s greater Son!</a:t>
            </a:r>
            <a:endParaRPr lang="en-NZ" dirty="0"/>
          </a:p>
          <a:p>
            <a:r>
              <a:rPr lang="en-GB" dirty="0"/>
              <a:t>	Hail, in the time appointed,</a:t>
            </a:r>
            <a:endParaRPr lang="en-NZ" dirty="0"/>
          </a:p>
          <a:p>
            <a:r>
              <a:rPr lang="en-GB" dirty="0"/>
              <a:t>		his reign on earth begun!</a:t>
            </a:r>
            <a:endParaRPr lang="en-NZ" dirty="0"/>
          </a:p>
          <a:p>
            <a:r>
              <a:rPr lang="en-GB" dirty="0"/>
              <a:t>	He comes to break oppression,</a:t>
            </a:r>
            <a:endParaRPr lang="en-NZ" dirty="0"/>
          </a:p>
          <a:p>
            <a:r>
              <a:rPr lang="en-GB" dirty="0"/>
              <a:t>		to set the captive free,</a:t>
            </a:r>
            <a:endParaRPr lang="en-NZ" dirty="0"/>
          </a:p>
          <a:p>
            <a:r>
              <a:rPr lang="en-GB" dirty="0"/>
              <a:t>	to take away transgression,</a:t>
            </a:r>
            <a:endParaRPr lang="en-NZ" dirty="0"/>
          </a:p>
          <a:p>
            <a:r>
              <a:rPr lang="en-GB" dirty="0"/>
              <a:t>		and rule in equity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328]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He shall come down like showers</a:t>
            </a:r>
            <a:endParaRPr lang="en-NZ" dirty="0"/>
          </a:p>
          <a:p>
            <a:r>
              <a:rPr lang="en-GB" dirty="0"/>
              <a:t>		upon the fruitful earth;</a:t>
            </a:r>
            <a:endParaRPr lang="en-NZ" dirty="0"/>
          </a:p>
          <a:p>
            <a:r>
              <a:rPr lang="en-GB" dirty="0"/>
              <a:t>	and love, joy, hope, like flowers,</a:t>
            </a:r>
            <a:endParaRPr lang="en-NZ" dirty="0"/>
          </a:p>
          <a:p>
            <a:r>
              <a:rPr lang="en-GB" dirty="0"/>
              <a:t>		spring in his path to birth.</a:t>
            </a:r>
            <a:endParaRPr lang="en-NZ" dirty="0"/>
          </a:p>
          <a:p>
            <a:r>
              <a:rPr lang="en-GB" dirty="0"/>
              <a:t>	The King shall have dominion</a:t>
            </a:r>
            <a:endParaRPr lang="en-NZ" dirty="0"/>
          </a:p>
          <a:p>
            <a:r>
              <a:rPr lang="en-GB" dirty="0"/>
              <a:t>		from sea to shining sea,</a:t>
            </a:r>
            <a:endParaRPr lang="en-NZ" dirty="0"/>
          </a:p>
          <a:p>
            <a:r>
              <a:rPr lang="en-GB" dirty="0"/>
              <a:t>	and over </a:t>
            </a:r>
            <a:r>
              <a:rPr lang="en-GB" dirty="0" err="1"/>
              <a:t>ev’ry</a:t>
            </a:r>
            <a:r>
              <a:rPr lang="en-GB" dirty="0"/>
              <a:t> nation</a:t>
            </a:r>
            <a:endParaRPr lang="en-NZ" dirty="0"/>
          </a:p>
          <a:p>
            <a:r>
              <a:rPr lang="en-GB" dirty="0"/>
              <a:t>		his peaceful rule shall be</a:t>
            </a:r>
            <a:r>
              <a:rPr lang="en-GB" dirty="0" smtClean="0"/>
              <a:t>.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The desert tribes adore him</a:t>
            </a:r>
            <a:endParaRPr lang="en-NZ" dirty="0"/>
          </a:p>
          <a:p>
            <a:r>
              <a:rPr lang="en-GB" dirty="0"/>
              <a:t>		and bend to him the knee;</a:t>
            </a:r>
            <a:endParaRPr lang="en-NZ" dirty="0"/>
          </a:p>
          <a:p>
            <a:r>
              <a:rPr lang="en-GB" dirty="0"/>
              <a:t>	the wicked bow before him,</a:t>
            </a:r>
            <a:endParaRPr lang="en-NZ" dirty="0"/>
          </a:p>
          <a:p>
            <a:r>
              <a:rPr lang="en-GB" dirty="0"/>
              <a:t>		his glory they will see.</a:t>
            </a:r>
            <a:endParaRPr lang="en-NZ" dirty="0"/>
          </a:p>
          <a:p>
            <a:r>
              <a:rPr lang="en-GB" dirty="0"/>
              <a:t>	With gifts of adoration</a:t>
            </a:r>
            <a:endParaRPr lang="en-NZ" dirty="0"/>
          </a:p>
          <a:p>
            <a:r>
              <a:rPr lang="en-GB" dirty="0"/>
              <a:t>		the foreign kings shall meet</a:t>
            </a:r>
            <a:endParaRPr lang="en-NZ" dirty="0"/>
          </a:p>
          <a:p>
            <a:r>
              <a:rPr lang="en-GB" dirty="0"/>
              <a:t>	to pour the wealth of nations</a:t>
            </a:r>
            <a:endParaRPr lang="en-NZ" dirty="0"/>
          </a:p>
          <a:p>
            <a:r>
              <a:rPr lang="en-GB" dirty="0"/>
              <a:t>		in tribute at his feet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825536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4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He comes with rescue speedy</a:t>
            </a:r>
            <a:endParaRPr lang="en-NZ" dirty="0"/>
          </a:p>
          <a:p>
            <a:r>
              <a:rPr lang="en-GB" dirty="0"/>
              <a:t>		to those who suffer wrong,</a:t>
            </a:r>
            <a:endParaRPr lang="en-NZ" dirty="0"/>
          </a:p>
          <a:p>
            <a:r>
              <a:rPr lang="en-GB" dirty="0"/>
              <a:t>	to help the poor and needy,</a:t>
            </a:r>
            <a:endParaRPr lang="en-NZ" dirty="0"/>
          </a:p>
          <a:p>
            <a:r>
              <a:rPr lang="en-GB" dirty="0"/>
              <a:t>		and bid the weak be strong.</a:t>
            </a:r>
            <a:endParaRPr lang="en-NZ" dirty="0"/>
          </a:p>
          <a:p>
            <a:r>
              <a:rPr lang="en-GB" dirty="0"/>
              <a:t>	He turns their sighs to singing,</a:t>
            </a:r>
            <a:endParaRPr lang="en-NZ" dirty="0"/>
          </a:p>
          <a:p>
            <a:r>
              <a:rPr lang="en-GB" dirty="0"/>
              <a:t>		their darkness into light,</a:t>
            </a:r>
            <a:endParaRPr lang="en-NZ" dirty="0"/>
          </a:p>
          <a:p>
            <a:r>
              <a:rPr lang="en-GB" dirty="0"/>
              <a:t>	for they, condemned and dying,</a:t>
            </a:r>
            <a:endParaRPr lang="en-NZ" dirty="0"/>
          </a:p>
          <a:p>
            <a:r>
              <a:rPr lang="en-GB" dirty="0"/>
              <a:t>		are precious in his sight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4668571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5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His kingdom is increasing,</a:t>
            </a:r>
            <a:endParaRPr lang="en-NZ" dirty="0"/>
          </a:p>
          <a:p>
            <a:r>
              <a:rPr lang="en-GB" dirty="0"/>
              <a:t>		a kingdom without end.</a:t>
            </a:r>
            <a:endParaRPr lang="en-NZ" dirty="0"/>
          </a:p>
          <a:p>
            <a:r>
              <a:rPr lang="en-GB" dirty="0"/>
              <a:t>	For him shall prayer unceasing</a:t>
            </a:r>
            <a:endParaRPr lang="en-NZ" dirty="0"/>
          </a:p>
          <a:p>
            <a:r>
              <a:rPr lang="en-GB" dirty="0"/>
              <a:t>		and daily praise ascend.</a:t>
            </a:r>
            <a:endParaRPr lang="en-NZ" dirty="0"/>
          </a:p>
          <a:p>
            <a:r>
              <a:rPr lang="en-GB" dirty="0"/>
              <a:t>	The mountain dews will nourish</a:t>
            </a:r>
            <a:endParaRPr lang="en-NZ" dirty="0"/>
          </a:p>
          <a:p>
            <a:r>
              <a:rPr lang="en-GB" dirty="0"/>
              <a:t>		a harvest from the fields;</a:t>
            </a:r>
            <a:endParaRPr lang="en-NZ" dirty="0"/>
          </a:p>
          <a:p>
            <a:r>
              <a:rPr lang="en-GB" dirty="0"/>
              <a:t>	the grain and fruit will flourish,</a:t>
            </a:r>
            <a:endParaRPr lang="en-NZ" dirty="0"/>
          </a:p>
          <a:p>
            <a:r>
              <a:rPr lang="en-GB" dirty="0"/>
              <a:t>		the land its bounty yields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6190680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6.</a:t>
            </a:r>
            <a:r>
              <a:rPr lang="en-NZ" altLang="en-US" dirty="0" smtClean="0"/>
              <a:t>	</a:t>
            </a:r>
            <a:r>
              <a:rPr lang="en-GB" dirty="0"/>
              <a:t>In name forever glorious,</a:t>
            </a:r>
            <a:endParaRPr lang="en-NZ" dirty="0"/>
          </a:p>
          <a:p>
            <a:r>
              <a:rPr lang="en-GB" dirty="0"/>
              <a:t>		he on his throne shall rest,</a:t>
            </a:r>
            <a:endParaRPr lang="en-NZ" dirty="0"/>
          </a:p>
          <a:p>
            <a:r>
              <a:rPr lang="en-GB" dirty="0"/>
              <a:t>	from age to age victorious,</a:t>
            </a:r>
            <a:endParaRPr lang="en-NZ" dirty="0"/>
          </a:p>
          <a:p>
            <a:r>
              <a:rPr lang="en-GB" dirty="0"/>
              <a:t>		all blessing and all-blest.</a:t>
            </a:r>
            <a:endParaRPr lang="en-NZ" dirty="0"/>
          </a:p>
          <a:p>
            <a:r>
              <a:rPr lang="en-GB" dirty="0"/>
              <a:t>	Praise God, who rules each nation;</a:t>
            </a:r>
            <a:endParaRPr lang="en-NZ" dirty="0"/>
          </a:p>
          <a:p>
            <a:r>
              <a:rPr lang="en-GB" dirty="0"/>
              <a:t>		tell of his deeds again.</a:t>
            </a:r>
            <a:endParaRPr lang="en-NZ" dirty="0"/>
          </a:p>
          <a:p>
            <a:r>
              <a:rPr lang="en-GB" dirty="0"/>
              <a:t>	His glory fills creation;</a:t>
            </a:r>
            <a:endParaRPr lang="en-NZ" dirty="0"/>
          </a:p>
          <a:p>
            <a:r>
              <a:rPr lang="en-GB" dirty="0"/>
              <a:t>		sing praise to God. Amen</a:t>
            </a:r>
            <a:r>
              <a:rPr lang="en-GB" dirty="0" smtClean="0"/>
              <a:t>!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0" y="5750004"/>
            <a:ext cx="91440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328</a:t>
            </a:r>
          </a:p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>
                <a:solidFill>
                  <a:srgbClr val="FF0000"/>
                </a:solidFill>
              </a:rPr>
              <a:t>Reformed Church of __________ CCLI License # _____</a:t>
            </a:r>
            <a:endParaRPr lang="en-NZ" altLang="en-US" sz="1000" dirty="0"/>
          </a:p>
          <a:p>
            <a:pPr algn="r"/>
            <a:r>
              <a:rPr lang="en-GB" sz="1000" i="1" dirty="0"/>
              <a:t>Projection permitted with CCLI licence (#3328499)</a:t>
            </a:r>
            <a:endParaRPr lang="en-NZ" sz="1000" i="1" dirty="0"/>
          </a:p>
          <a:p>
            <a:pPr algn="r"/>
            <a:r>
              <a:rPr lang="en-GB" sz="1000" dirty="0"/>
              <a:t>Text: Based on Psalm 72. James Montgomery, 1882; rev. Bert </a:t>
            </a:r>
            <a:r>
              <a:rPr lang="en-GB" sz="1000" dirty="0" err="1"/>
              <a:t>Polman</a:t>
            </a:r>
            <a:r>
              <a:rPr lang="en-GB" sz="1000" dirty="0"/>
              <a:t>, 1985,</a:t>
            </a:r>
            <a:br>
              <a:rPr lang="en-GB" sz="1000" dirty="0"/>
            </a:br>
            <a:r>
              <a:rPr lang="en-GB" sz="1000" dirty="0"/>
              <a:t>© Faith Alive Christian Resources, 1987</a:t>
            </a:r>
            <a:endParaRPr lang="en-NZ" sz="1000" dirty="0"/>
          </a:p>
          <a:p>
            <a:pPr algn="r"/>
            <a:r>
              <a:rPr lang="en-GB" sz="1000" dirty="0"/>
              <a:t>Tune: Johann </a:t>
            </a:r>
            <a:r>
              <a:rPr lang="en-GB" sz="1000" dirty="0" err="1"/>
              <a:t>Crüger</a:t>
            </a:r>
            <a:r>
              <a:rPr lang="en-GB" sz="1000" dirty="0"/>
              <a:t>, 1598–1662; adapt. William H. Monk, 1823–1889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2</TotalTime>
  <Words>57</Words>
  <Application>Microsoft Office PowerPoint</Application>
  <PresentationFormat>On-screen Show (4:3)</PresentationFormat>
  <Paragraphs>54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Jessica Gough</cp:lastModifiedBy>
  <cp:revision>4</cp:revision>
  <cp:lastPrinted>1601-01-01T00:00:00Z</cp:lastPrinted>
  <dcterms:created xsi:type="dcterms:W3CDTF">2014-03-04T01:52:44Z</dcterms:created>
  <dcterms:modified xsi:type="dcterms:W3CDTF">2014-04-03T09:22:15Z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