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C0ACFDB-39C9-4FC2-BCE8-C0FD72B9DCE7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F9480E5-AF97-4C41-B030-23244F0E6F9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39646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A3770D8-6286-48AF-B4F9-0A0CF13398E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7844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79A94F4-C394-4A5F-A65D-A29CA706037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6160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AEA11DD-DDC5-4FD9-854B-790174E7487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453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4798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09FAA03-0582-4E62-8F21-717B736B0EE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97064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2AD8F9-9FE6-4CD1-A379-18B9FF667CE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20050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497A606-FDD1-40EC-A2FE-76235BB09A2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9542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61B131C-A397-4BD5-A50E-C678A0E3B4D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14681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2072F6F-E8C9-4D58-82D1-8790417F149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85737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0F25E97-17D7-405A-82DB-D65A36453EC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5186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896721E-F723-4CAA-94E4-3E984FA8191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7329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Come, O come, life-giving Spirit,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God from all eternity!</a:t>
            </a:r>
            <a:endParaRPr lang="en-NZ" dirty="0"/>
          </a:p>
          <a:p>
            <a:r>
              <a:rPr lang="en-GB" dirty="0"/>
              <a:t>	May thy power never fail us;</a:t>
            </a:r>
            <a:endParaRPr lang="en-NZ" dirty="0"/>
          </a:p>
          <a:p>
            <a:r>
              <a:rPr lang="en-GB" dirty="0"/>
              <a:t>		dwell within us constantly.</a:t>
            </a:r>
            <a:endParaRPr lang="en-NZ" dirty="0"/>
          </a:p>
          <a:p>
            <a:r>
              <a:rPr lang="en-GB" dirty="0"/>
              <a:t>	Then shall truth and life and light</a:t>
            </a:r>
            <a:endParaRPr lang="en-NZ" dirty="0"/>
          </a:p>
          <a:p>
            <a:r>
              <a:rPr lang="en-GB" dirty="0"/>
              <a:t>		banish all the gloom of night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344]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Grant our hearts in fullest measure</a:t>
            </a:r>
            <a:endParaRPr lang="en-NZ" dirty="0"/>
          </a:p>
          <a:p>
            <a:r>
              <a:rPr lang="en-GB" dirty="0"/>
              <a:t>		wisdom, counsel, purity,</a:t>
            </a:r>
            <a:endParaRPr lang="en-NZ" dirty="0"/>
          </a:p>
          <a:p>
            <a:r>
              <a:rPr lang="en-GB" dirty="0"/>
              <a:t>	that we ever may be seeking</a:t>
            </a:r>
            <a:endParaRPr lang="en-NZ" dirty="0"/>
          </a:p>
          <a:p>
            <a:r>
              <a:rPr lang="en-GB" dirty="0"/>
              <a:t>		only that which </a:t>
            </a:r>
            <a:r>
              <a:rPr lang="en-GB" dirty="0" err="1"/>
              <a:t>pleaseth</a:t>
            </a:r>
            <a:r>
              <a:rPr lang="en-GB" dirty="0"/>
              <a:t> thee.</a:t>
            </a:r>
            <a:endParaRPr lang="en-NZ" dirty="0"/>
          </a:p>
          <a:p>
            <a:r>
              <a:rPr lang="en-GB" dirty="0"/>
              <a:t>	Let thy knowledge spread and grow,</a:t>
            </a:r>
            <a:endParaRPr lang="en-NZ" dirty="0"/>
          </a:p>
          <a:p>
            <a:r>
              <a:rPr lang="en-GB" dirty="0"/>
              <a:t>		working error’s overthrow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Show us, Lord, the path of blessing;</a:t>
            </a:r>
            <a:endParaRPr lang="en-NZ" dirty="0"/>
          </a:p>
          <a:p>
            <a:r>
              <a:rPr lang="en-GB" dirty="0"/>
              <a:t>		when we trespass on our way,</a:t>
            </a:r>
            <a:endParaRPr lang="en-NZ" dirty="0"/>
          </a:p>
          <a:p>
            <a:r>
              <a:rPr lang="en-GB" dirty="0"/>
              <a:t>	cast, O Lord, our sins behind thee</a:t>
            </a:r>
            <a:endParaRPr lang="en-NZ" dirty="0"/>
          </a:p>
          <a:p>
            <a:r>
              <a:rPr lang="en-GB" dirty="0"/>
              <a:t>		and be with us day by day.</a:t>
            </a:r>
            <a:endParaRPr lang="en-NZ" dirty="0"/>
          </a:p>
          <a:p>
            <a:r>
              <a:rPr lang="en-GB" dirty="0"/>
              <a:t>	Should we stray, O Lord, recall;</a:t>
            </a:r>
            <a:endParaRPr lang="en-NZ" dirty="0"/>
          </a:p>
          <a:p>
            <a:r>
              <a:rPr lang="en-GB" dirty="0"/>
              <a:t>		work repentance when we fall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66176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Holy Spirit, strong and mighty,</a:t>
            </a:r>
            <a:endParaRPr lang="en-NZ" dirty="0"/>
          </a:p>
          <a:p>
            <a:r>
              <a:rPr lang="en-GB" dirty="0"/>
              <a:t>		thou who </a:t>
            </a:r>
            <a:r>
              <a:rPr lang="en-GB" dirty="0" err="1"/>
              <a:t>makest</a:t>
            </a:r>
            <a:r>
              <a:rPr lang="en-GB" dirty="0"/>
              <a:t> all things new,</a:t>
            </a:r>
            <a:endParaRPr lang="en-NZ" dirty="0"/>
          </a:p>
          <a:p>
            <a:r>
              <a:rPr lang="en-GB" dirty="0"/>
              <a:t>	make thy work within us perfect</a:t>
            </a:r>
            <a:endParaRPr lang="en-NZ" dirty="0"/>
          </a:p>
          <a:p>
            <a:r>
              <a:rPr lang="en-GB" dirty="0"/>
              <a:t>		and the evil foe subdue.</a:t>
            </a:r>
            <a:endParaRPr lang="en-NZ" dirty="0"/>
          </a:p>
          <a:p>
            <a:r>
              <a:rPr lang="en-GB" dirty="0"/>
              <a:t>	Grant us weapons for the strife</a:t>
            </a:r>
            <a:endParaRPr lang="en-NZ" dirty="0"/>
          </a:p>
          <a:p>
            <a:r>
              <a:rPr lang="en-GB" dirty="0"/>
              <a:t>		and with </a:t>
            </a:r>
            <a:r>
              <a:rPr lang="en-GB" dirty="0" err="1"/>
              <a:t>vict’ry</a:t>
            </a:r>
            <a:r>
              <a:rPr lang="en-GB" dirty="0"/>
              <a:t> crown our life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344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Heinrich Held, c. 1664; tr. Charles W. Schaeffer, 1866, alt.</a:t>
            </a:r>
            <a:endParaRPr lang="en-NZ" sz="1000" dirty="0"/>
          </a:p>
          <a:p>
            <a:pPr algn="r"/>
            <a:r>
              <a:rPr lang="en-GB" sz="1000" dirty="0"/>
              <a:t>Tune: Charles F. Gounod, 1872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48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2014-03-04T02:55:48Z</dcterms:created>
  <dcterms:modified xsi:type="dcterms:W3CDTF">2014-03-04T02:56:45Z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