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BE95981-9FB2-4F80-A578-A8B3DC6081AE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ED795F-707C-4BF3-BC2F-2FC5B74AD39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72794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FE2647A-0BE0-4618-A6DF-B97A66499F7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0714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8956AF6-C0B0-455A-911B-12A8DE0A3C7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0139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392F93C-558C-4F6B-8205-76BE53F304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0291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15207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A1DBE76-BBDA-4966-A748-567FE0476AA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951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89C68CB-8D63-4936-BF02-4811DB45C59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31574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773FCED-64C7-4540-A3E7-8D70D988095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95168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009B01-AF65-4193-A1DF-A8C83227B28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9471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207F3DA-9FBE-4377-9CB8-A7784FD3296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16640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BDB2DA9-8A60-4640-B415-0C8443E6B9E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94948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BBE220A-BDAA-4C24-8AC5-06C5D31B50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2339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Breathe on me, Breath of God,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fill me with life anew,</a:t>
            </a:r>
            <a:endParaRPr lang="en-NZ" dirty="0"/>
          </a:p>
          <a:p>
            <a:r>
              <a:rPr lang="en-GB" dirty="0"/>
              <a:t>	that I may love what thou </a:t>
            </a:r>
            <a:r>
              <a:rPr lang="en-GB" dirty="0" err="1"/>
              <a:t>dost</a:t>
            </a:r>
            <a:r>
              <a:rPr lang="en-GB" dirty="0"/>
              <a:t> love</a:t>
            </a:r>
            <a:endParaRPr lang="en-NZ" dirty="0"/>
          </a:p>
          <a:p>
            <a:r>
              <a:rPr lang="en-GB" dirty="0"/>
              <a:t>		and do what thou wouldst do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349]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Breathe on me, Breath of God,</a:t>
            </a:r>
            <a:endParaRPr lang="en-NZ" dirty="0"/>
          </a:p>
          <a:p>
            <a:r>
              <a:rPr lang="en-GB" dirty="0"/>
              <a:t>		until my heart is pure,</a:t>
            </a:r>
            <a:endParaRPr lang="en-NZ" dirty="0"/>
          </a:p>
          <a:p>
            <a:r>
              <a:rPr lang="en-GB" dirty="0"/>
              <a:t>	until with thee I will thy will,</a:t>
            </a:r>
            <a:endParaRPr lang="en-NZ" dirty="0"/>
          </a:p>
          <a:p>
            <a:r>
              <a:rPr lang="en-GB" dirty="0"/>
              <a:t>		to do and to endure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Breathe on me, Breath of God,</a:t>
            </a:r>
            <a:endParaRPr lang="en-NZ" dirty="0"/>
          </a:p>
          <a:p>
            <a:r>
              <a:rPr lang="en-GB" dirty="0"/>
              <a:t>		till I am wholly thine,</a:t>
            </a:r>
            <a:endParaRPr lang="en-NZ" dirty="0"/>
          </a:p>
          <a:p>
            <a:r>
              <a:rPr lang="en-GB" dirty="0"/>
              <a:t>	till all this earthly part of me</a:t>
            </a:r>
            <a:endParaRPr lang="en-NZ" dirty="0"/>
          </a:p>
          <a:p>
            <a:r>
              <a:rPr lang="en-GB" dirty="0"/>
              <a:t>		glows with thy fire divine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77084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Breathe on me, Breath of God,</a:t>
            </a:r>
            <a:endParaRPr lang="en-NZ" dirty="0"/>
          </a:p>
          <a:p>
            <a:r>
              <a:rPr lang="en-GB" dirty="0"/>
              <a:t>		so shall I never die,</a:t>
            </a:r>
            <a:endParaRPr lang="en-NZ" dirty="0"/>
          </a:p>
          <a:p>
            <a:r>
              <a:rPr lang="en-GB" dirty="0"/>
              <a:t>	but live with thee the perfect life</a:t>
            </a:r>
            <a:endParaRPr lang="en-NZ" dirty="0"/>
          </a:p>
          <a:p>
            <a:r>
              <a:rPr lang="en-GB" dirty="0"/>
              <a:t>		of thine eternity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349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Edwin Hatch, 1878</a:t>
            </a:r>
            <a:endParaRPr lang="en-NZ" sz="1000" dirty="0"/>
          </a:p>
          <a:p>
            <a:pPr algn="r"/>
            <a:r>
              <a:rPr lang="en-GB" sz="1000" dirty="0"/>
              <a:t>Tune: Robert Jackson, 1888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32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2014-03-04T03:04:20Z</dcterms:created>
  <dcterms:modified xsi:type="dcterms:W3CDTF">2014-03-04T03:05:48Z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