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DA1B312-62ED-4A40-AA24-6D5D5BC3FBA3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33AA3BA-341E-4319-94C9-3E14D7058723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28005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5CB09F7A-B87D-4D5E-AC03-AEE4F54F829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12738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DD8ACEA-D601-4077-8BE3-137C2B369BF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96605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796B5D3-EC6E-45BB-AA1E-07199F1FE65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73852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79096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4455461-54CE-4821-932C-1F9A58EBD6B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07669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C32EE5D-0D2F-410C-B5B0-EF3748E621D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51543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B4F5167-4E4A-4432-8CCF-0D8B2DEC694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69143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CFE47DC-D06E-4239-B30B-B141B9DF08F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90442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C4BF055-8AEB-462C-A6B1-66DAE72FE47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07813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296F9C4-1CB4-4A66-A23C-1AA21F90EFF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61096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EA137CE-2F71-4ED5-8FF8-791ACAB595C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9578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God himself is with us: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let us now adore him,</a:t>
            </a:r>
            <a:endParaRPr lang="en-NZ" dirty="0"/>
          </a:p>
          <a:p>
            <a:r>
              <a:rPr lang="en-GB" dirty="0"/>
              <a:t>		and with awe appear before him.</a:t>
            </a:r>
            <a:endParaRPr lang="en-NZ" dirty="0"/>
          </a:p>
          <a:p>
            <a:r>
              <a:rPr lang="en-GB" dirty="0"/>
              <a:t>	God is in his temple –</a:t>
            </a:r>
            <a:endParaRPr lang="en-NZ" dirty="0"/>
          </a:p>
          <a:p>
            <a:r>
              <a:rPr lang="en-GB" dirty="0"/>
              <a:t>		all within keep silence,</a:t>
            </a:r>
            <a:endParaRPr lang="en-NZ" dirty="0"/>
          </a:p>
          <a:p>
            <a:r>
              <a:rPr lang="en-GB" dirty="0"/>
              <a:t>		prostrate lie with deepest </a:t>
            </a:r>
            <a:r>
              <a:rPr lang="en-GB" dirty="0" err="1"/>
              <a:t>rev’rence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Him alone God we own,</a:t>
            </a:r>
            <a:endParaRPr lang="en-NZ" dirty="0"/>
          </a:p>
          <a:p>
            <a:r>
              <a:rPr lang="en-GB" dirty="0"/>
              <a:t>		him, our God and Saviour;</a:t>
            </a:r>
            <a:endParaRPr lang="en-NZ" dirty="0"/>
          </a:p>
          <a:p>
            <a:r>
              <a:rPr lang="en-GB" dirty="0"/>
              <a:t>		praise his name forever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352]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God himself is with us:</a:t>
            </a:r>
            <a:endParaRPr lang="en-NZ" dirty="0"/>
          </a:p>
          <a:p>
            <a:r>
              <a:rPr lang="en-GB" dirty="0"/>
              <a:t>		hear the harps resounding!</a:t>
            </a:r>
            <a:endParaRPr lang="en-NZ" dirty="0"/>
          </a:p>
          <a:p>
            <a:r>
              <a:rPr lang="en-GB" dirty="0"/>
              <a:t>		See the crowds the throne surrounding!</a:t>
            </a:r>
            <a:endParaRPr lang="en-NZ" dirty="0"/>
          </a:p>
          <a:p>
            <a:r>
              <a:rPr lang="en-GB" dirty="0"/>
              <a:t>	“Holy, holy, holy” –</a:t>
            </a:r>
            <a:endParaRPr lang="en-NZ" dirty="0"/>
          </a:p>
          <a:p>
            <a:r>
              <a:rPr lang="en-GB" dirty="0"/>
              <a:t>		hear the hymn ascending,</a:t>
            </a:r>
            <a:endParaRPr lang="en-NZ" dirty="0"/>
          </a:p>
          <a:p>
            <a:r>
              <a:rPr lang="en-GB" dirty="0"/>
              <a:t>		angels, saints, their voices blending!</a:t>
            </a:r>
            <a:endParaRPr lang="en-NZ" dirty="0"/>
          </a:p>
          <a:p>
            <a:r>
              <a:rPr lang="en-GB" dirty="0"/>
              <a:t>	Bow thine ear to us here;</a:t>
            </a:r>
            <a:endParaRPr lang="en-NZ" dirty="0"/>
          </a:p>
          <a:p>
            <a:r>
              <a:rPr lang="en-GB" dirty="0"/>
              <a:t>		hear, O Christ, the praises</a:t>
            </a:r>
            <a:endParaRPr lang="en-NZ" dirty="0"/>
          </a:p>
          <a:p>
            <a:r>
              <a:rPr lang="en-GB" dirty="0"/>
              <a:t>		that thy church now raises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thou fount of blessing,</a:t>
            </a:r>
            <a:endParaRPr lang="en-NZ" dirty="0"/>
          </a:p>
          <a:p>
            <a:r>
              <a:rPr lang="en-GB" dirty="0"/>
              <a:t>		purify my spirit,</a:t>
            </a:r>
            <a:endParaRPr lang="en-NZ" dirty="0"/>
          </a:p>
          <a:p>
            <a:r>
              <a:rPr lang="en-GB" dirty="0"/>
              <a:t>		trusting only in thy merit.</a:t>
            </a:r>
            <a:endParaRPr lang="en-NZ" dirty="0"/>
          </a:p>
          <a:p>
            <a:r>
              <a:rPr lang="en-GB" dirty="0"/>
              <a:t>	Like the holy angels</a:t>
            </a:r>
            <a:endParaRPr lang="en-NZ" dirty="0"/>
          </a:p>
          <a:p>
            <a:r>
              <a:rPr lang="en-GB" dirty="0"/>
              <a:t>		who behold thy glory,</a:t>
            </a:r>
            <a:endParaRPr lang="en-NZ" dirty="0"/>
          </a:p>
          <a:p>
            <a:r>
              <a:rPr lang="en-GB" dirty="0"/>
              <a:t>		may I ceaselessly adore thee,</a:t>
            </a:r>
            <a:endParaRPr lang="en-NZ" dirty="0"/>
          </a:p>
          <a:p>
            <a:r>
              <a:rPr lang="en-GB" dirty="0"/>
              <a:t>	and in all, great and small,</a:t>
            </a:r>
            <a:endParaRPr lang="en-NZ" dirty="0"/>
          </a:p>
          <a:p>
            <a:r>
              <a:rPr lang="en-GB" dirty="0"/>
              <a:t>		seek to do most nearly</a:t>
            </a:r>
            <a:endParaRPr lang="en-NZ" dirty="0"/>
          </a:p>
          <a:p>
            <a:r>
              <a:rPr lang="en-GB" dirty="0"/>
              <a:t>		what thou </a:t>
            </a:r>
            <a:r>
              <a:rPr lang="en-GB" dirty="0" err="1"/>
              <a:t>lovest</a:t>
            </a:r>
            <a:r>
              <a:rPr lang="en-GB" dirty="0"/>
              <a:t> dearly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352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Gerhardt </a:t>
            </a:r>
            <a:r>
              <a:rPr lang="en-GB" sz="1000" dirty="0" err="1"/>
              <a:t>Tersteegen</a:t>
            </a:r>
            <a:r>
              <a:rPr lang="en-GB" sz="1000" dirty="0"/>
              <a:t>, 1729; tr. John Miller and Frederick Foster, 1789</a:t>
            </a:r>
            <a:endParaRPr lang="en-NZ" sz="1000" dirty="0"/>
          </a:p>
          <a:p>
            <a:pPr algn="r"/>
            <a:r>
              <a:rPr lang="en-GB" sz="1000" dirty="0"/>
              <a:t>Tune: Joachim </a:t>
            </a:r>
            <a:r>
              <a:rPr lang="en-GB" sz="1000" dirty="0" err="1"/>
              <a:t>Neander’s</a:t>
            </a:r>
            <a:r>
              <a:rPr lang="en-GB" sz="1000" dirty="0"/>
              <a:t> </a:t>
            </a:r>
            <a:r>
              <a:rPr lang="en-GB" sz="1000" i="1" dirty="0" err="1"/>
              <a:t>Bundes</a:t>
            </a:r>
            <a:r>
              <a:rPr lang="en-GB" sz="1000" i="1" dirty="0"/>
              <a:t>-Lieder</a:t>
            </a:r>
            <a:r>
              <a:rPr lang="en-GB" sz="1000" dirty="0"/>
              <a:t>, 1680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0</TotalTime>
  <Words>41</Words>
  <Application>Microsoft Office PowerPoint</Application>
  <PresentationFormat>On-screen Show (4:3)</PresentationFormat>
  <Paragraphs>32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2014-03-04T03:09:06Z</dcterms:created>
  <dcterms:modified xsi:type="dcterms:W3CDTF">2014-03-04T03:10:01Z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