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46B1B1C-B55B-401F-B23B-3D52F292F8FD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94D3F68-1458-4172-B4B6-04584F877860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13254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D04E2736-B408-4469-BB9A-693C3FD04B7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48217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D0D0E68-0CCA-4492-A1F3-DE51F7B9660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54230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1C1F763-A051-410C-B3B0-F0596E328A0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60329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895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FA0343B-DDE6-4264-AA20-ADE3561239E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47019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646F24D-ACE7-489C-89E6-EF27587B63C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6564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58630FB-2B10-4327-9439-2E2F5BFB8A6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86467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73491AE-5A1B-46A1-B4BA-981FB7A1DFB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47378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BF5A635-7DEB-411C-8127-4DFBD08D2AC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22035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81CD94A-2887-47A3-8BA1-2082FE53081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12762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7F30E8C-68C3-4A2E-B8A2-394AD567A2A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3173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Come, ye that fear Jehovah,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ye saints, your voices raise;</a:t>
            </a:r>
            <a:endParaRPr lang="en-NZ" dirty="0"/>
          </a:p>
          <a:p>
            <a:r>
              <a:rPr lang="en-GB" dirty="0"/>
              <a:t>	come, stand in awe before him</a:t>
            </a:r>
            <a:endParaRPr lang="en-NZ" dirty="0"/>
          </a:p>
          <a:p>
            <a:r>
              <a:rPr lang="en-GB" dirty="0"/>
              <a:t>		and sing his glorious praise.</a:t>
            </a:r>
            <a:endParaRPr lang="en-NZ" dirty="0"/>
          </a:p>
          <a:p>
            <a:r>
              <a:rPr lang="en-GB" dirty="0"/>
              <a:t>	Ye lowly and afflicted</a:t>
            </a:r>
            <a:endParaRPr lang="en-NZ" dirty="0"/>
          </a:p>
          <a:p>
            <a:r>
              <a:rPr lang="en-GB" dirty="0"/>
              <a:t>		who on his word rely,</a:t>
            </a:r>
            <a:endParaRPr lang="en-NZ" dirty="0"/>
          </a:p>
          <a:p>
            <a:r>
              <a:rPr lang="en-GB" dirty="0"/>
              <a:t>	your heart shall live forever,</a:t>
            </a:r>
            <a:endParaRPr lang="en-NZ" dirty="0"/>
          </a:p>
          <a:p>
            <a:r>
              <a:rPr lang="en-GB" dirty="0"/>
              <a:t>		the Lord will satisfy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355]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All </a:t>
            </a:r>
            <a:r>
              <a:rPr lang="en-GB" dirty="0" err="1"/>
              <a:t>kindreds</a:t>
            </a:r>
            <a:r>
              <a:rPr lang="en-GB" dirty="0"/>
              <a:t> of the nations</a:t>
            </a:r>
            <a:endParaRPr lang="en-NZ" dirty="0"/>
          </a:p>
          <a:p>
            <a:r>
              <a:rPr lang="en-GB" dirty="0"/>
              <a:t>		to Christ the Lord shall turn;</a:t>
            </a:r>
            <a:endParaRPr lang="en-NZ" dirty="0"/>
          </a:p>
          <a:p>
            <a:r>
              <a:rPr lang="en-GB" dirty="0"/>
              <a:t>	through earth’s remotest regions</a:t>
            </a:r>
            <a:endParaRPr lang="en-NZ" dirty="0"/>
          </a:p>
          <a:p>
            <a:r>
              <a:rPr lang="en-GB" dirty="0"/>
              <a:t>		his altar fires shall burn.</a:t>
            </a:r>
            <a:endParaRPr lang="en-NZ" dirty="0"/>
          </a:p>
          <a:p>
            <a:r>
              <a:rPr lang="en-GB" dirty="0"/>
              <a:t>	All kingdom, </a:t>
            </a:r>
            <a:r>
              <a:rPr lang="en-GB" dirty="0" err="1"/>
              <a:t>pow’r</a:t>
            </a:r>
            <a:r>
              <a:rPr lang="en-GB" dirty="0"/>
              <a:t> and glory</a:t>
            </a:r>
            <a:endParaRPr lang="en-NZ" dirty="0"/>
          </a:p>
          <a:p>
            <a:r>
              <a:rPr lang="en-GB" dirty="0"/>
              <a:t>		belong to him alone;</a:t>
            </a:r>
            <a:endParaRPr lang="en-NZ" dirty="0"/>
          </a:p>
          <a:p>
            <a:r>
              <a:rPr lang="en-GB" dirty="0"/>
              <a:t>	he </a:t>
            </a:r>
            <a:r>
              <a:rPr lang="en-GB" dirty="0" err="1"/>
              <a:t>ruleth</a:t>
            </a:r>
            <a:r>
              <a:rPr lang="en-GB" dirty="0"/>
              <a:t> o’er the nations,</a:t>
            </a:r>
            <a:endParaRPr lang="en-NZ" dirty="0"/>
          </a:p>
          <a:p>
            <a:r>
              <a:rPr lang="en-GB" dirty="0"/>
              <a:t>		kings bow before his throne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Both high and low shall worship,</a:t>
            </a:r>
            <a:endParaRPr lang="en-NZ" dirty="0"/>
          </a:p>
          <a:p>
            <a:r>
              <a:rPr lang="en-GB" dirty="0"/>
              <a:t>		both strong and weak shall bend;</a:t>
            </a:r>
            <a:endParaRPr lang="en-NZ" dirty="0"/>
          </a:p>
          <a:p>
            <a:r>
              <a:rPr lang="en-GB" dirty="0"/>
              <a:t>	a faithful church shall serve him</a:t>
            </a:r>
            <a:endParaRPr lang="en-NZ" dirty="0"/>
          </a:p>
          <a:p>
            <a:r>
              <a:rPr lang="en-GB" dirty="0"/>
              <a:t>		till generations end.</a:t>
            </a:r>
            <a:endParaRPr lang="en-NZ" dirty="0"/>
          </a:p>
          <a:p>
            <a:r>
              <a:rPr lang="en-GB" dirty="0"/>
              <a:t>	His praise shall be recounted</a:t>
            </a:r>
            <a:endParaRPr lang="en-NZ" dirty="0"/>
          </a:p>
          <a:p>
            <a:r>
              <a:rPr lang="en-GB" dirty="0"/>
              <a:t>		to nations yet to be;</a:t>
            </a:r>
            <a:endParaRPr lang="en-NZ" dirty="0"/>
          </a:p>
          <a:p>
            <a:r>
              <a:rPr lang="en-GB" dirty="0"/>
              <a:t>	the triumphs of his justice</a:t>
            </a:r>
            <a:endParaRPr lang="en-NZ" dirty="0"/>
          </a:p>
          <a:p>
            <a:r>
              <a:rPr lang="en-GB" dirty="0"/>
              <a:t>		a </a:t>
            </a:r>
            <a:r>
              <a:rPr lang="en-GB" dirty="0" err="1"/>
              <a:t>newborn</a:t>
            </a:r>
            <a:r>
              <a:rPr lang="en-GB" dirty="0"/>
              <a:t> world shall see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355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Based on Psalm 22:23–31. </a:t>
            </a:r>
            <a:r>
              <a:rPr lang="en-GB" sz="1000" i="1" dirty="0"/>
              <a:t>Psalter Hymnal</a:t>
            </a:r>
            <a:r>
              <a:rPr lang="en-GB" sz="1000" dirty="0"/>
              <a:t>, 1957</a:t>
            </a:r>
            <a:endParaRPr lang="en-NZ" sz="1000" dirty="0"/>
          </a:p>
          <a:p>
            <a:pPr algn="r"/>
            <a:r>
              <a:rPr lang="en-GB" sz="1000" dirty="0"/>
              <a:t>Tune: Berthold Tours, 1872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35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2014-03-04T03:13:05Z</dcterms:created>
  <dcterms:modified xsi:type="dcterms:W3CDTF">2014-03-04T03:15:28Z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