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6"/>
  </p:handoutMasterIdLst>
  <p:sldIdLst>
    <p:sldId id="259" r:id="rId2"/>
    <p:sldId id="260" r:id="rId3"/>
    <p:sldId id="262" r:id="rId4"/>
    <p:sldId id="261" r:id="rId5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F1B0E3C-9FD2-49D7-99B7-BEE0CB6BAD80}" type="datetimeFigureOut">
              <a:rPr lang="en-NZ"/>
              <a:pPr>
                <a:defRPr/>
              </a:pPr>
              <a:t>4/03/2014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18C2B37-1CDD-48B1-B424-4433FFF65CB4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701855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ABDB9B83-9B4F-476E-A361-1A50EA8E31D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539791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3E31C6D-5D6F-416E-BF1E-C7140B3CC43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725500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8914A38-2830-4622-B46C-E67754E8E2D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367428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484048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78300A5-6320-4E48-A234-59D87C4E119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19605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2D9E76D-F528-4F61-93DC-AA9DD55DB66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274478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E4D94B6-669C-46CD-8238-C23B1DB6F88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076162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6D50E73-8C83-42D4-972A-A50A0044501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984147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3489435-28EF-446E-ABFC-21B7A65BA4A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480675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2A82FC1-7085-49C9-805A-054E0729325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056113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3BA020E-A4EC-4FF8-9FBE-4905EA58985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529034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Safely through another week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God has brought us on our way;</a:t>
            </a:r>
            <a:endParaRPr lang="en-NZ" dirty="0"/>
          </a:p>
          <a:p>
            <a:r>
              <a:rPr lang="en-GB" dirty="0"/>
              <a:t>		let us now a blessing seek,</a:t>
            </a:r>
            <a:endParaRPr lang="en-NZ" dirty="0"/>
          </a:p>
          <a:p>
            <a:r>
              <a:rPr lang="en-GB" dirty="0"/>
              <a:t>		waiting in his courts today;</a:t>
            </a:r>
            <a:endParaRPr lang="en-NZ" dirty="0"/>
          </a:p>
          <a:p>
            <a:r>
              <a:rPr lang="en-GB" dirty="0"/>
              <a:t>	day of all the week the best,</a:t>
            </a:r>
            <a:endParaRPr lang="en-NZ" dirty="0"/>
          </a:p>
          <a:p>
            <a:r>
              <a:rPr lang="en-GB" dirty="0"/>
              <a:t>		emblem of eternal rest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360]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2.</a:t>
            </a:r>
            <a:r>
              <a:rPr lang="en-NZ" altLang="en-US" dirty="0" smtClean="0"/>
              <a:t>	</a:t>
            </a:r>
            <a:r>
              <a:rPr lang="en-GB" dirty="0"/>
              <a:t>While we pray for </a:t>
            </a:r>
            <a:r>
              <a:rPr lang="en-GB" dirty="0" err="1"/>
              <a:t>pard’ning</a:t>
            </a:r>
            <a:r>
              <a:rPr lang="en-GB" dirty="0"/>
              <a:t> grace,</a:t>
            </a:r>
            <a:endParaRPr lang="en-NZ" dirty="0"/>
          </a:p>
          <a:p>
            <a:r>
              <a:rPr lang="en-GB" dirty="0"/>
              <a:t>		through the dear Redeemer’s name,</a:t>
            </a:r>
            <a:endParaRPr lang="en-NZ" dirty="0"/>
          </a:p>
          <a:p>
            <a:r>
              <a:rPr lang="en-GB" dirty="0"/>
              <a:t>		show thy reconciled face;</a:t>
            </a:r>
            <a:endParaRPr lang="en-NZ" dirty="0"/>
          </a:p>
          <a:p>
            <a:r>
              <a:rPr lang="en-GB" dirty="0"/>
              <a:t>		take away our sin and shame;</a:t>
            </a:r>
            <a:endParaRPr lang="en-NZ" dirty="0"/>
          </a:p>
          <a:p>
            <a:r>
              <a:rPr lang="en-GB" dirty="0"/>
              <a:t>	from our earthly cares set free,</a:t>
            </a:r>
            <a:endParaRPr lang="en-NZ" dirty="0"/>
          </a:p>
          <a:p>
            <a:r>
              <a:rPr lang="en-GB" dirty="0"/>
              <a:t>		may we rest this day in thee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Here we come thy name to praise;</a:t>
            </a:r>
            <a:endParaRPr lang="en-NZ" dirty="0"/>
          </a:p>
          <a:p>
            <a:r>
              <a:rPr lang="en-GB" dirty="0"/>
              <a:t>		let us feel thy presence near;</a:t>
            </a:r>
            <a:endParaRPr lang="en-NZ" dirty="0"/>
          </a:p>
          <a:p>
            <a:r>
              <a:rPr lang="en-GB" dirty="0"/>
              <a:t>		may thy glory meet our eyes</a:t>
            </a:r>
            <a:endParaRPr lang="en-NZ" dirty="0"/>
          </a:p>
          <a:p>
            <a:r>
              <a:rPr lang="en-GB" dirty="0"/>
              <a:t>		while we in thy house appear;</a:t>
            </a:r>
            <a:endParaRPr lang="en-NZ" dirty="0"/>
          </a:p>
          <a:p>
            <a:r>
              <a:rPr lang="en-GB" dirty="0"/>
              <a:t>	here afford us, Lord, a taste</a:t>
            </a:r>
            <a:endParaRPr lang="en-NZ" dirty="0"/>
          </a:p>
          <a:p>
            <a:r>
              <a:rPr lang="en-GB" dirty="0"/>
              <a:t>		of our everlasting feast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9582195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May thy gospel’s joyful sound</a:t>
            </a:r>
            <a:endParaRPr lang="en-NZ" dirty="0"/>
          </a:p>
          <a:p>
            <a:r>
              <a:rPr lang="en-GB" dirty="0"/>
              <a:t>		conquer sinners, comfort saints;</a:t>
            </a:r>
            <a:endParaRPr lang="en-NZ" dirty="0"/>
          </a:p>
          <a:p>
            <a:r>
              <a:rPr lang="en-GB" dirty="0"/>
              <a:t>		may the fruits of grace abound,</a:t>
            </a:r>
            <a:endParaRPr lang="en-NZ" dirty="0"/>
          </a:p>
          <a:p>
            <a:r>
              <a:rPr lang="en-GB" dirty="0"/>
              <a:t>		bring relief for all complaints;</a:t>
            </a:r>
            <a:endParaRPr lang="en-NZ" dirty="0"/>
          </a:p>
          <a:p>
            <a:r>
              <a:rPr lang="en-GB" dirty="0"/>
              <a:t>	thus may all our Sabbaths prove,</a:t>
            </a:r>
            <a:endParaRPr lang="en-NZ" dirty="0"/>
          </a:p>
          <a:p>
            <a:r>
              <a:rPr lang="en-GB" dirty="0"/>
              <a:t>		till we join the church above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360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John Newton, 1774</a:t>
            </a:r>
            <a:endParaRPr lang="en-NZ" sz="1000" dirty="0"/>
          </a:p>
          <a:p>
            <a:pPr algn="r"/>
            <a:r>
              <a:rPr lang="en-GB" sz="1000" dirty="0"/>
              <a:t>Tune: Conrad Kocher, 1838; adapt. William H. Monk, 1861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41</Words>
  <Application>Microsoft Office PowerPoint</Application>
  <PresentationFormat>On-screen Show (4:3)</PresentationFormat>
  <Paragraphs>29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2014-03-04T03:40:50Z</dcterms:created>
  <dcterms:modified xsi:type="dcterms:W3CDTF">2014-03-04T03:41:57Z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