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9FE6A9A-687E-4D1B-8E13-24683FBDBD28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36AA898-495E-49D2-ADD1-38E96F72B5B1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28581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B170DB74-6D6C-437D-9AF1-5F6BFF7CF2B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47583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C4A245E-03A3-4752-AD2F-3D7C9A17149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6989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6477703-E777-4C77-9614-8428A59F972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17850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17779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9E5D935-8D89-438F-B5DD-1FBD9EA6587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54893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ED5DEF6-6702-49B7-845F-7641B22AA0C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98280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D31905A-74A2-41AD-B17B-71933666B5B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23467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899F341-4EBF-4890-B390-2D8A7E814F7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40885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A0AE937-A577-46DD-823F-10E5CE3059F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62756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E7395AE-45EF-4A6A-AB46-CF2956FBDBB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73056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E0E6435-FA33-4E85-966B-706841C6DDF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8824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 err="1">
                <a:solidFill>
                  <a:srgbClr val="FFFF00"/>
                </a:solidFill>
              </a:rPr>
              <a:t>Blessèd</a:t>
            </a:r>
            <a:r>
              <a:rPr lang="en-GB" b="1" dirty="0">
                <a:solidFill>
                  <a:srgbClr val="FFFF00"/>
                </a:solidFill>
              </a:rPr>
              <a:t> Jesus, at your word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we are gathered all to hear you.</a:t>
            </a:r>
            <a:endParaRPr lang="en-NZ" dirty="0"/>
          </a:p>
          <a:p>
            <a:r>
              <a:rPr lang="en-GB" dirty="0"/>
              <a:t>	Let our hearts and souls be stirred</a:t>
            </a:r>
            <a:endParaRPr lang="en-NZ" dirty="0"/>
          </a:p>
          <a:p>
            <a:r>
              <a:rPr lang="en-GB" dirty="0"/>
              <a:t>		now to seek and love and fear you,</a:t>
            </a:r>
            <a:endParaRPr lang="en-NZ" dirty="0"/>
          </a:p>
          <a:p>
            <a:r>
              <a:rPr lang="en-GB" dirty="0"/>
              <a:t>	By your gospel pure and holy,</a:t>
            </a:r>
            <a:endParaRPr lang="en-NZ" dirty="0"/>
          </a:p>
          <a:p>
            <a:r>
              <a:rPr lang="en-GB" dirty="0"/>
              <a:t>		teach us, Lord, to love you solely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362]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All our knowledge, sense and sight</a:t>
            </a:r>
            <a:endParaRPr lang="en-NZ" dirty="0"/>
          </a:p>
          <a:p>
            <a:r>
              <a:rPr lang="en-GB" dirty="0"/>
              <a:t>		lie in deepest darkness shrouded,</a:t>
            </a:r>
            <a:endParaRPr lang="en-NZ" dirty="0"/>
          </a:p>
          <a:p>
            <a:r>
              <a:rPr lang="en-GB" dirty="0"/>
              <a:t>	till your Spirit breaks our night</a:t>
            </a:r>
            <a:endParaRPr lang="en-NZ" dirty="0"/>
          </a:p>
          <a:p>
            <a:r>
              <a:rPr lang="en-GB" dirty="0"/>
              <a:t>		with your beams of truth unclouded.</a:t>
            </a:r>
            <a:endParaRPr lang="en-NZ" dirty="0"/>
          </a:p>
          <a:p>
            <a:r>
              <a:rPr lang="en-GB" dirty="0"/>
              <a:t>	You alone to God can win us;</a:t>
            </a:r>
            <a:endParaRPr lang="en-NZ" dirty="0"/>
          </a:p>
          <a:p>
            <a:r>
              <a:rPr lang="en-GB" dirty="0"/>
              <a:t>		you must work all good within us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Glorious Lord, yourself impart;</a:t>
            </a:r>
            <a:endParaRPr lang="en-NZ" dirty="0"/>
          </a:p>
          <a:p>
            <a:r>
              <a:rPr lang="en-GB" dirty="0"/>
              <a:t>		Light of Light, from God proceeding,</a:t>
            </a:r>
            <a:endParaRPr lang="en-NZ" dirty="0"/>
          </a:p>
          <a:p>
            <a:r>
              <a:rPr lang="en-GB" dirty="0"/>
              <a:t>	open now our ears and heart;</a:t>
            </a:r>
            <a:endParaRPr lang="en-NZ" dirty="0"/>
          </a:p>
          <a:p>
            <a:r>
              <a:rPr lang="en-GB" dirty="0"/>
              <a:t>		help us by your Spirit’s leading.</a:t>
            </a:r>
            <a:endParaRPr lang="en-NZ" dirty="0"/>
          </a:p>
          <a:p>
            <a:r>
              <a:rPr lang="en-GB" dirty="0"/>
              <a:t>	Hear the cry your church now raises;</a:t>
            </a:r>
            <a:endParaRPr lang="en-NZ" dirty="0"/>
          </a:p>
          <a:p>
            <a:r>
              <a:rPr lang="en-GB" dirty="0"/>
              <a:t>		Lord, accept our prayers and praises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362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Tobias </a:t>
            </a:r>
            <a:r>
              <a:rPr lang="en-GB" sz="1000" dirty="0" err="1"/>
              <a:t>Clausnitzer</a:t>
            </a:r>
            <a:r>
              <a:rPr lang="en-GB" sz="1000" dirty="0"/>
              <a:t>, 1663; tr. Catherine </a:t>
            </a:r>
            <a:r>
              <a:rPr lang="en-GB" sz="1000" dirty="0" err="1"/>
              <a:t>Winkworth</a:t>
            </a:r>
            <a:r>
              <a:rPr lang="en-GB" sz="1000" dirty="0"/>
              <a:t>, 1858, alt.</a:t>
            </a:r>
            <a:endParaRPr lang="en-NZ" sz="1000" dirty="0"/>
          </a:p>
          <a:p>
            <a:pPr algn="r"/>
            <a:r>
              <a:rPr lang="en-GB" sz="1000" dirty="0"/>
              <a:t>Tune: Johann R. </a:t>
            </a:r>
            <a:r>
              <a:rPr lang="en-GB" sz="1000" dirty="0" err="1"/>
              <a:t>Ahle</a:t>
            </a:r>
            <a:r>
              <a:rPr lang="en-GB" sz="1000" dirty="0"/>
              <a:t>, 1664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42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2014-03-04T03:44:37Z</dcterms:created>
  <dcterms:modified xsi:type="dcterms:W3CDTF">2014-03-04T03:45:57Z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