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5"/>
  </p:handoutMasterIdLst>
  <p:sldIdLst>
    <p:sldId id="259" r:id="rId2"/>
    <p:sldId id="260" r:id="rId3"/>
    <p:sldId id="261" r:id="rId4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9C7D532A-3881-47CF-83A4-A7D6D9501805}" type="datetimeFigureOut">
              <a:rPr lang="en-NZ"/>
              <a:pPr>
                <a:defRPr/>
              </a:pPr>
              <a:t>4/03/2014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9920B1D-2076-4575-B952-D9BA6CE5E3F1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5128244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D06594F1-EBE7-4E56-8E2D-1A8AB1858CE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58468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18C00C2-0E5C-44EC-B4ED-895382397EAC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127846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ECFE2ED-89BE-4486-829F-C686D77C3ABF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1363471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6369195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790B560-FBE1-45F6-BE8F-C11FAF008AD7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9365190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F97FB22-87A8-479C-A4CB-189FC55FAD0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846400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9609914-CDFF-41CB-A814-F260FBB0CE0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9639739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8D3FCA0-30BC-4E01-A216-983858404993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86755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FAEFFCF-8071-4A40-9648-888BA0A73706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877292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DA63586-401E-40FD-9A2F-789B0017C636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8295152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24FB479-1606-4966-9E7A-724A4ED534CA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280201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For the bread which you have broken,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for the cup you gave, O Lord,</a:t>
            </a:r>
            <a:endParaRPr lang="en-NZ" dirty="0"/>
          </a:p>
          <a:p>
            <a:r>
              <a:rPr lang="en-GB" dirty="0"/>
              <a:t>	for the words which you have spoken,</a:t>
            </a:r>
            <a:endParaRPr lang="en-NZ" dirty="0"/>
          </a:p>
          <a:p>
            <a:r>
              <a:rPr lang="en-GB" dirty="0"/>
              <a:t>		now we give you thanks, O Lord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376]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By this promise that you love us,</a:t>
            </a:r>
            <a:endParaRPr lang="en-NZ" dirty="0"/>
          </a:p>
          <a:p>
            <a:r>
              <a:rPr lang="en-GB" dirty="0"/>
              <a:t>		by your gift of peace restored,</a:t>
            </a:r>
            <a:endParaRPr lang="en-NZ" dirty="0"/>
          </a:p>
          <a:p>
            <a:r>
              <a:rPr lang="en-GB" dirty="0"/>
              <a:t>	by your call to </a:t>
            </a:r>
            <a:r>
              <a:rPr lang="en-GB" dirty="0" err="1"/>
              <a:t>heav’n</a:t>
            </a:r>
            <a:r>
              <a:rPr lang="en-GB" dirty="0"/>
              <a:t> above us,</a:t>
            </a:r>
            <a:endParaRPr lang="en-NZ" dirty="0"/>
          </a:p>
          <a:p>
            <a:r>
              <a:rPr lang="en-GB" dirty="0"/>
              <a:t>		hallow all our lives, O Lord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In your service, Lord, defend us;</a:t>
            </a:r>
            <a:endParaRPr lang="en-NZ" dirty="0"/>
          </a:p>
          <a:p>
            <a:r>
              <a:rPr lang="en-GB" dirty="0"/>
              <a:t>		o’er our hearts keep watch, O Lord.</a:t>
            </a:r>
            <a:endParaRPr lang="en-NZ" dirty="0"/>
          </a:p>
          <a:p>
            <a:r>
              <a:rPr lang="en-GB" dirty="0"/>
              <a:t>	In the world to which you send us</a:t>
            </a:r>
            <a:endParaRPr lang="en-NZ" dirty="0"/>
          </a:p>
          <a:p>
            <a:r>
              <a:rPr lang="en-GB" dirty="0"/>
              <a:t>		let your kingdom come, O Lord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20337" y="5903893"/>
            <a:ext cx="91440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376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Louis Fitzgerald Benson, 1855–1930, alt.</a:t>
            </a:r>
            <a:endParaRPr lang="en-NZ" sz="1000" dirty="0"/>
          </a:p>
          <a:p>
            <a:pPr algn="r"/>
            <a:r>
              <a:rPr lang="en-GB" sz="1000" dirty="0"/>
              <a:t>Tune: </a:t>
            </a:r>
            <a:r>
              <a:rPr lang="en-GB" sz="1000" i="1" dirty="0"/>
              <a:t>Gross </a:t>
            </a:r>
            <a:r>
              <a:rPr lang="en-GB" sz="1000" i="1" dirty="0" err="1"/>
              <a:t>Catholisch</a:t>
            </a:r>
            <a:r>
              <a:rPr lang="en-GB" sz="1000" i="1" dirty="0"/>
              <a:t> </a:t>
            </a:r>
            <a:r>
              <a:rPr lang="en-GB" sz="1000" i="1" dirty="0" err="1"/>
              <a:t>Gesangbuch</a:t>
            </a:r>
            <a:r>
              <a:rPr lang="en-GB" sz="1000" dirty="0"/>
              <a:t>, 1631;</a:t>
            </a:r>
            <a:br>
              <a:rPr lang="en-GB" sz="1000" dirty="0"/>
            </a:br>
            <a:r>
              <a:rPr lang="en-GB" sz="1000" dirty="0"/>
              <a:t>arr. William Smith </a:t>
            </a:r>
            <a:r>
              <a:rPr lang="en-GB" sz="1000" dirty="0" err="1"/>
              <a:t>Rockstro</a:t>
            </a:r>
            <a:r>
              <a:rPr lang="en-GB" sz="1000" dirty="0"/>
              <a:t>, 1906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</TotalTime>
  <Words>36</Words>
  <Application>Microsoft Office PowerPoint</Application>
  <PresentationFormat>On-screen Show (4:3)</PresentationFormat>
  <Paragraphs>17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2014-03-04T08:04:14Z</dcterms:created>
  <dcterms:modified xsi:type="dcterms:W3CDTF">2014-03-04T08:05:18Z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