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1EAE791-0966-433D-AA63-046F85F36B9E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7EC596-1705-42E7-84D3-D0765191C94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5882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C8C5B08-A4CB-4357-88C3-E097EA8B1A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1858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3914F29-EDA0-4977-80F9-31751167446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54894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3334F6-4FED-43F8-8E20-26BE796488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6394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31715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E92C70-4098-4428-B442-1F1CD18C824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50481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D5C9FA2-511B-4EFA-A432-14E77B543E9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5245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BB0D74-8616-4B18-920E-E5113F8147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07893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E7A554-8646-41C6-848F-EAF888EA50C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05350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D46CA47-D009-41FE-AB9A-F9C8527EBDF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7129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DC6E6B1-87CA-4E61-B66C-AB026F372C1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13306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240A4D1-608A-489F-97CF-B417C740D1E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424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According to thy gracious word,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in meek humility,</a:t>
            </a:r>
            <a:endParaRPr lang="en-NZ" dirty="0"/>
          </a:p>
          <a:p>
            <a:r>
              <a:rPr lang="en-GB" dirty="0"/>
              <a:t>	this will I do, my dying Lord:</a:t>
            </a:r>
            <a:endParaRPr lang="en-NZ" dirty="0"/>
          </a:p>
          <a:p>
            <a:r>
              <a:rPr lang="en-GB" dirty="0"/>
              <a:t>		I will remember thee,</a:t>
            </a:r>
            <a:endParaRPr lang="en-NZ" dirty="0"/>
          </a:p>
          <a:p>
            <a:r>
              <a:rPr lang="en-GB" dirty="0"/>
              <a:t>		I will remember thee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380]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Thy body, broken for my sake,</a:t>
            </a:r>
            <a:endParaRPr lang="en-NZ" dirty="0"/>
          </a:p>
          <a:p>
            <a:r>
              <a:rPr lang="en-GB" dirty="0"/>
              <a:t>		my bread from </a:t>
            </a:r>
            <a:r>
              <a:rPr lang="en-GB" dirty="0" err="1"/>
              <a:t>heav’n</a:t>
            </a:r>
            <a:r>
              <a:rPr lang="en-GB" dirty="0"/>
              <a:t> shall be;</a:t>
            </a:r>
            <a:endParaRPr lang="en-NZ" dirty="0"/>
          </a:p>
          <a:p>
            <a:r>
              <a:rPr lang="en-GB" dirty="0"/>
              <a:t>	thy </a:t>
            </a:r>
            <a:r>
              <a:rPr lang="en-GB" dirty="0" err="1"/>
              <a:t>testamental</a:t>
            </a:r>
            <a:r>
              <a:rPr lang="en-GB" dirty="0"/>
              <a:t> cup I take,</a:t>
            </a:r>
            <a:endParaRPr lang="en-NZ" dirty="0"/>
          </a:p>
          <a:p>
            <a:r>
              <a:rPr lang="en-GB" dirty="0"/>
              <a:t>		and thus remember thee,</a:t>
            </a:r>
            <a:endParaRPr lang="en-NZ" dirty="0"/>
          </a:p>
          <a:p>
            <a:r>
              <a:rPr lang="en-GB" dirty="0"/>
              <a:t>		and thus remember thee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Gethsemane can I forget,</a:t>
            </a:r>
            <a:endParaRPr lang="en-NZ" dirty="0"/>
          </a:p>
          <a:p>
            <a:r>
              <a:rPr lang="en-GB" dirty="0"/>
              <a:t>		or there thy conflict see,</a:t>
            </a:r>
            <a:endParaRPr lang="en-NZ" dirty="0"/>
          </a:p>
          <a:p>
            <a:r>
              <a:rPr lang="en-GB" dirty="0"/>
              <a:t>	thine agony and bloody sweat,</a:t>
            </a:r>
            <a:endParaRPr lang="en-NZ" dirty="0"/>
          </a:p>
          <a:p>
            <a:r>
              <a:rPr lang="en-GB" dirty="0"/>
              <a:t>		and not remember thee,</a:t>
            </a:r>
            <a:endParaRPr lang="en-NZ" dirty="0"/>
          </a:p>
          <a:p>
            <a:r>
              <a:rPr lang="en-GB" dirty="0"/>
              <a:t>		and not remember thee</a:t>
            </a:r>
            <a:r>
              <a:rPr lang="en-GB" dirty="0" smtClean="0"/>
              <a:t>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4381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to the cross I turn mine eyes</a:t>
            </a:r>
            <a:endParaRPr lang="en-NZ" dirty="0"/>
          </a:p>
          <a:p>
            <a:r>
              <a:rPr lang="en-GB" dirty="0"/>
              <a:t>		and rest on Calvary,</a:t>
            </a:r>
            <a:endParaRPr lang="en-NZ" dirty="0"/>
          </a:p>
          <a:p>
            <a:r>
              <a:rPr lang="en-GB" dirty="0"/>
              <a:t>	O Lamb of God, my sacrifice,</a:t>
            </a:r>
            <a:endParaRPr lang="en-NZ" dirty="0"/>
          </a:p>
          <a:p>
            <a:r>
              <a:rPr lang="en-GB" dirty="0"/>
              <a:t>		I must remember thee,</a:t>
            </a:r>
            <a:endParaRPr lang="en-NZ" dirty="0"/>
          </a:p>
          <a:p>
            <a:r>
              <a:rPr lang="en-GB" dirty="0"/>
              <a:t>		I must remember thee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6162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And when these failing lips grow dumb,</a:t>
            </a:r>
            <a:endParaRPr lang="en-NZ" dirty="0"/>
          </a:p>
          <a:p>
            <a:r>
              <a:rPr lang="en-GB" dirty="0"/>
              <a:t>		and mind and memory flee,</a:t>
            </a:r>
            <a:endParaRPr lang="en-NZ" dirty="0"/>
          </a:p>
          <a:p>
            <a:r>
              <a:rPr lang="en-GB" dirty="0"/>
              <a:t>	when thou shalt in thy kingdom come,</a:t>
            </a:r>
            <a:endParaRPr lang="en-NZ" dirty="0"/>
          </a:p>
          <a:p>
            <a:r>
              <a:rPr lang="en-GB" dirty="0"/>
              <a:t>		then, Lord, remember me,</a:t>
            </a:r>
            <a:endParaRPr lang="en-NZ" dirty="0"/>
          </a:p>
          <a:p>
            <a:r>
              <a:rPr lang="en-GB" dirty="0"/>
              <a:t>		then, Lord, remember me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380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James Montgomery, 1825</a:t>
            </a:r>
            <a:endParaRPr lang="en-NZ" sz="1000" dirty="0"/>
          </a:p>
          <a:p>
            <a:pPr algn="r"/>
            <a:r>
              <a:rPr lang="en-GB" sz="1000" dirty="0"/>
              <a:t>Tune: William B. Bradbury, 1853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36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2014-03-04T08:12:05Z</dcterms:created>
  <dcterms:modified xsi:type="dcterms:W3CDTF">2014-03-04T08:13:32Z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