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4"/>
  </p:handoutMasterIdLst>
  <p:sldIdLst>
    <p:sldId id="259" r:id="rId2"/>
    <p:sldId id="261" r:id="rId3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8C62252-BDD2-4292-81B6-6404FD1FA3A1}" type="datetimeFigureOut">
              <a:rPr lang="en-NZ"/>
              <a:pPr>
                <a:defRPr/>
              </a:pPr>
              <a:t>3/04/2014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0C4CB9-6EB2-40F0-A0D7-18E92E880D7F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83771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4318DC8-8D57-485A-BD63-19E3E74A766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16212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CCCE375-0F5F-4721-A810-6332D40051E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56204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485A05E-78F8-4196-9C70-BB99BBEE1B5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24520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0374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A57DCE8-4D7C-4EA7-88AA-822ADBD1793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5211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1B75892-18C9-4280-B4D3-CBD49AD7CF1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84736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89AE03C-141B-4D93-8E71-AAAEBA20AA0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16766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6D1624A-7208-4E8C-805E-F1FF2CDAA63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64382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23ACF06-FB3F-40F3-9976-7FA92CB1568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33833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32AB166-DB27-403E-9111-A051654C978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3759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0322152-3B1B-4991-8D16-7BFB30E8328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22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Humble praises, holy Jesus,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children’s voices raise in song.</a:t>
            </a:r>
            <a:endParaRPr lang="en-NZ" dirty="0"/>
          </a:p>
          <a:p>
            <a:r>
              <a:rPr lang="en-GB" dirty="0"/>
              <a:t>	As our shepherd, O protect us;</a:t>
            </a:r>
            <a:endParaRPr lang="en-NZ" dirty="0"/>
          </a:p>
          <a:p>
            <a:r>
              <a:rPr lang="en-GB" dirty="0"/>
              <a:t>		we as lambs to you belong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	</a:t>
            </a:r>
            <a:r>
              <a:rPr lang="en-GB" i="1" dirty="0"/>
              <a:t>Alleluia, alleluia,</a:t>
            </a:r>
            <a:endParaRPr lang="en-NZ" i="1" dirty="0"/>
          </a:p>
          <a:p>
            <a:r>
              <a:rPr lang="en-GB" i="1" dirty="0"/>
              <a:t>		joyful praises now we sing.</a:t>
            </a:r>
            <a:endParaRPr lang="en-NZ" i="1" dirty="0"/>
          </a:p>
          <a:p>
            <a:r>
              <a:rPr lang="en-GB" i="1" dirty="0"/>
              <a:t>	Alleluia, alleluia,</a:t>
            </a:r>
            <a:endParaRPr lang="en-NZ" i="1" dirty="0"/>
          </a:p>
          <a:p>
            <a:r>
              <a:rPr lang="en-GB" i="1" dirty="0"/>
              <a:t>		alleluia to our King</a:t>
            </a:r>
            <a:r>
              <a:rPr lang="en-GB" i="1" dirty="0" smtClean="0"/>
              <a:t>.</a:t>
            </a:r>
            <a:endParaRPr lang="en-NZ" i="1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387]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Gracious Saviour, stay beside us,</a:t>
            </a:r>
            <a:endParaRPr lang="en-NZ" dirty="0"/>
          </a:p>
          <a:p>
            <a:r>
              <a:rPr lang="en-GB" dirty="0"/>
              <a:t>		lead and guide us as we go.</a:t>
            </a:r>
            <a:endParaRPr lang="en-NZ" dirty="0"/>
          </a:p>
          <a:p>
            <a:r>
              <a:rPr lang="en-GB" dirty="0"/>
              <a:t>	By your Spirit, blessed Jesus,</a:t>
            </a:r>
            <a:endParaRPr lang="en-NZ" dirty="0"/>
          </a:p>
          <a:p>
            <a:r>
              <a:rPr lang="en-GB" dirty="0"/>
              <a:t>		help us in your love to grow.</a:t>
            </a:r>
            <a:endParaRPr lang="en-NZ" dirty="0"/>
          </a:p>
          <a:p>
            <a:endParaRPr lang="en-NZ" altLang="en-US" dirty="0" smtClean="0"/>
          </a:p>
          <a:p>
            <a:r>
              <a:rPr lang="en-NZ" altLang="en-US" dirty="0"/>
              <a:t>	</a:t>
            </a:r>
            <a:r>
              <a:rPr lang="en-GB" i="1" dirty="0"/>
              <a:t>Alleluia, alleluia,</a:t>
            </a:r>
            <a:endParaRPr lang="en-NZ" i="1" dirty="0"/>
          </a:p>
          <a:p>
            <a:r>
              <a:rPr lang="en-GB" i="1" dirty="0"/>
              <a:t>		joyful praises now we sing.</a:t>
            </a:r>
            <a:endParaRPr lang="en-NZ" i="1" dirty="0"/>
          </a:p>
          <a:p>
            <a:r>
              <a:rPr lang="en-GB" i="1" dirty="0"/>
              <a:t>	Alleluia, alleluia,</a:t>
            </a:r>
            <a:endParaRPr lang="en-NZ" i="1" dirty="0"/>
          </a:p>
          <a:p>
            <a:r>
              <a:rPr lang="en-GB" i="1" dirty="0"/>
              <a:t>		alleluia to our King</a:t>
            </a:r>
            <a:r>
              <a:rPr lang="en-GB" i="1" dirty="0" smtClean="0"/>
              <a:t>.</a:t>
            </a:r>
            <a:endParaRPr lang="en-NZ" i="1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903893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387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>
                <a:solidFill>
                  <a:srgbClr val="FF0000"/>
                </a:solidFill>
              </a:rPr>
              <a:t>Reformed Church of __________ CCLI License # _____</a:t>
            </a:r>
            <a:endParaRPr lang="en-NZ" altLang="en-US" sz="1000" dirty="0"/>
          </a:p>
          <a:p>
            <a:pPr algn="r"/>
            <a:r>
              <a:rPr lang="en-GB" sz="1000" i="1" dirty="0"/>
              <a:t>Projection permitted with CCLI licence (#82175)</a:t>
            </a:r>
            <a:endParaRPr lang="en-NZ" sz="1000" i="1" dirty="0"/>
          </a:p>
          <a:p>
            <a:pPr algn="r"/>
            <a:r>
              <a:rPr lang="en-GB" sz="1000" dirty="0"/>
              <a:t>Text: Anon.; rev. Emily R. Brink, 1985, © Faith Alive Christian Resources, 1987</a:t>
            </a:r>
            <a:endParaRPr lang="en-NZ" sz="1000" dirty="0"/>
          </a:p>
          <a:p>
            <a:pPr algn="r"/>
            <a:r>
              <a:rPr lang="en-GB" sz="1000" dirty="0"/>
              <a:t>Tune: John A. Stevenson, 1818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58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template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3</cp:revision>
  <cp:lastPrinted>1601-01-01T00:00:00Z</cp:lastPrinted>
  <dcterms:created xsi:type="dcterms:W3CDTF">2014-03-04T08:50:04Z</dcterms:created>
  <dcterms:modified xsi:type="dcterms:W3CDTF">2014-04-03T09:24:06Z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