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FC500EC-5B43-458F-85C6-DA9BF601F5AD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D1613A-9A6C-44AF-8A79-36C17A7C17B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1473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44ED6DC-93A8-452A-B289-0F3CC66ECD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000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B83008-3D9B-4393-AF9A-48C5483F77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218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53EF53-5B48-4CC2-A47F-D90A6E8ACA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5986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861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8EF5E0-1F56-4BEF-A8AA-3A2C1C722F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298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16456D-868F-48BB-BA43-7B27646076C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83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0AB9E42-EF8A-4EA1-9DB6-F77C226577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6878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F995E5-E353-47B3-A1DF-1A839CEF31E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2389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795E1F-E8B9-498F-AD32-B4E49F64B1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294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F9542D-6498-42D6-986B-FB76572CC0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9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2E7157-23F9-444B-BEB0-7E64362ED2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6216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Blest be the tie that binds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our hearts in Christian love;</a:t>
            </a:r>
            <a:endParaRPr lang="en-NZ" dirty="0"/>
          </a:p>
          <a:p>
            <a:r>
              <a:rPr lang="en-GB" dirty="0"/>
              <a:t>	the fellowship of kindred minds</a:t>
            </a:r>
            <a:endParaRPr lang="en-NZ" dirty="0"/>
          </a:p>
          <a:p>
            <a:r>
              <a:rPr lang="en-GB" dirty="0"/>
              <a:t>		is like to that above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Before our Father’s throne</a:t>
            </a:r>
            <a:endParaRPr lang="en-NZ" dirty="0"/>
          </a:p>
          <a:p>
            <a:r>
              <a:rPr lang="en-GB" dirty="0"/>
              <a:t>		we pour our ardent prayers;</a:t>
            </a:r>
            <a:endParaRPr lang="en-NZ" dirty="0"/>
          </a:p>
          <a:p>
            <a:r>
              <a:rPr lang="en-GB" dirty="0"/>
              <a:t>	our fears, our hopes, our aims, are one,</a:t>
            </a:r>
            <a:endParaRPr lang="en-NZ" dirty="0"/>
          </a:p>
          <a:p>
            <a:r>
              <a:rPr lang="en-GB" dirty="0"/>
              <a:t>		our comforts and our cares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share our mutual woes,</a:t>
            </a:r>
            <a:endParaRPr lang="en-NZ" dirty="0"/>
          </a:p>
          <a:p>
            <a:r>
              <a:rPr lang="en-GB" dirty="0"/>
              <a:t>		our mutual burdens bear,</a:t>
            </a:r>
            <a:endParaRPr lang="en-NZ" dirty="0"/>
          </a:p>
          <a:p>
            <a:r>
              <a:rPr lang="en-GB" dirty="0"/>
              <a:t>	and often for each other flows</a:t>
            </a:r>
            <a:endParaRPr lang="en-NZ" dirty="0"/>
          </a:p>
          <a:p>
            <a:r>
              <a:rPr lang="en-GB" dirty="0"/>
              <a:t>		the sympathising tear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2087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we are called to part,</a:t>
            </a:r>
            <a:endParaRPr lang="en-NZ" dirty="0"/>
          </a:p>
          <a:p>
            <a:r>
              <a:rPr lang="en-GB" dirty="0"/>
              <a:t>		it gives us inward pain;</a:t>
            </a:r>
            <a:endParaRPr lang="en-NZ" dirty="0"/>
          </a:p>
          <a:p>
            <a:r>
              <a:rPr lang="en-GB" dirty="0"/>
              <a:t>	but we shall still be joined in heart</a:t>
            </a:r>
            <a:endParaRPr lang="en-NZ" dirty="0"/>
          </a:p>
          <a:p>
            <a:r>
              <a:rPr lang="en-GB" dirty="0"/>
              <a:t>		and hope to meet again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1241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This glorious hope revives</a:t>
            </a:r>
            <a:endParaRPr lang="en-NZ" dirty="0"/>
          </a:p>
          <a:p>
            <a:r>
              <a:rPr lang="en-GB" dirty="0"/>
              <a:t>		our courage by the way;</a:t>
            </a:r>
            <a:endParaRPr lang="en-NZ" dirty="0"/>
          </a:p>
          <a:p>
            <a:r>
              <a:rPr lang="en-GB" dirty="0"/>
              <a:t>	while each in expectation lives</a:t>
            </a:r>
            <a:endParaRPr lang="en-NZ" dirty="0"/>
          </a:p>
          <a:p>
            <a:r>
              <a:rPr lang="en-GB" dirty="0"/>
              <a:t>		and waits to see the day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67995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From sorrow, toil, and pain,</a:t>
            </a:r>
            <a:endParaRPr lang="en-NZ" dirty="0"/>
          </a:p>
          <a:p>
            <a:r>
              <a:rPr lang="en-GB" dirty="0"/>
              <a:t>		and sin, we shall be free;</a:t>
            </a:r>
            <a:endParaRPr lang="en-NZ" dirty="0"/>
          </a:p>
          <a:p>
            <a:r>
              <a:rPr lang="en-GB" dirty="0"/>
              <a:t>	and perfect love and friendship reign</a:t>
            </a:r>
            <a:endParaRPr lang="en-NZ" dirty="0"/>
          </a:p>
          <a:p>
            <a:r>
              <a:rPr lang="en-GB" dirty="0"/>
              <a:t>		through all eternity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Fawcett, 1782</a:t>
            </a:r>
            <a:endParaRPr lang="en-NZ" sz="1000" dirty="0"/>
          </a:p>
          <a:p>
            <a:pPr algn="r"/>
            <a:r>
              <a:rPr lang="en-GB" sz="1000" dirty="0"/>
              <a:t>Tune: Hans G. </a:t>
            </a:r>
            <a:r>
              <a:rPr lang="en-GB" sz="1000" dirty="0" err="1"/>
              <a:t>Nägeli</a:t>
            </a:r>
            <a:r>
              <a:rPr lang="en-GB" sz="1000" dirty="0"/>
              <a:t>, 1773–1835; arr. Lowell Mason, 1845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2014-03-04T08:58:30Z</dcterms:created>
  <dcterms:modified xsi:type="dcterms:W3CDTF">2014-03-04T08:59:46Z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