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6"/>
  </p:handout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1" d="100"/>
          <a:sy n="51" d="100"/>
        </p:scale>
        <p:origin x="-84" y="-4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6EB8489-049D-439C-9A7D-D46B25DA85BC}" type="datetimeFigureOut">
              <a:rPr lang="en-NZ"/>
              <a:pPr>
                <a:defRPr/>
              </a:pPr>
              <a:t>23/03/2014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667B935-DF74-4EAC-B1E1-A529C63487D6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364478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2C0072DF-710A-47ED-BA7E-D653199439D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81810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A661D9A-782D-4478-9E73-96C1E6745C1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71228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134F257-CD06-44BB-98C8-E4D8D9FBB20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099494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32301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CFB7AD0-497F-43EB-BCC7-8105AA59C5E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08424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820E5CB-1DF6-491B-9119-C07D05C42AD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50370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4AF9E82-C760-4251-9CAE-1FB701CEB7E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02838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ACA0D06-3D51-4DBA-9E2C-9A4310AAA4F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43726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0D8ADBB-CD33-4884-97E4-EDA6E43150D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682365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87A36B8-A119-4AF2-BBD5-FA80F4F4640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79879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C798014-BBDD-43DB-9EDE-57DEDE63CDA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56067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A mighty fortress is our God,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a bulwark never failing;</a:t>
            </a:r>
            <a:endParaRPr lang="en-NZ" dirty="0"/>
          </a:p>
          <a:p>
            <a:r>
              <a:rPr lang="en-GB" dirty="0"/>
              <a:t>	our helper he, amid the flood</a:t>
            </a:r>
            <a:endParaRPr lang="en-NZ" dirty="0"/>
          </a:p>
          <a:p>
            <a:r>
              <a:rPr lang="en-GB" dirty="0"/>
              <a:t>		of mortal ills prevailing.</a:t>
            </a:r>
            <a:endParaRPr lang="en-NZ" dirty="0"/>
          </a:p>
          <a:p>
            <a:r>
              <a:rPr lang="en-GB" dirty="0"/>
              <a:t>	For still our ancient foe</a:t>
            </a:r>
            <a:endParaRPr lang="en-NZ" dirty="0"/>
          </a:p>
          <a:p>
            <a:r>
              <a:rPr lang="en-GB" dirty="0"/>
              <a:t>		doth seek to work us woe;</a:t>
            </a:r>
            <a:endParaRPr lang="en-NZ" dirty="0"/>
          </a:p>
          <a:p>
            <a:r>
              <a:rPr lang="en-GB" dirty="0"/>
              <a:t>	his craft and </a:t>
            </a:r>
            <a:r>
              <a:rPr lang="en-GB" dirty="0" err="1"/>
              <a:t>pow’r</a:t>
            </a:r>
            <a:r>
              <a:rPr lang="en-GB" dirty="0"/>
              <a:t> are great,</a:t>
            </a:r>
            <a:endParaRPr lang="en-NZ" dirty="0"/>
          </a:p>
          <a:p>
            <a:r>
              <a:rPr lang="en-GB" dirty="0"/>
              <a:t>		and armed with cruel hate,</a:t>
            </a:r>
            <a:endParaRPr lang="en-NZ" dirty="0"/>
          </a:p>
          <a:p>
            <a:r>
              <a:rPr lang="en-GB" dirty="0"/>
              <a:t>	</a:t>
            </a:r>
            <a:r>
              <a:rPr lang="en-GB" dirty="0" smtClean="0"/>
              <a:t>	on </a:t>
            </a:r>
            <a:r>
              <a:rPr lang="en-GB" dirty="0"/>
              <a:t>earth is not his equal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399]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Did we in our own strength confide,</a:t>
            </a:r>
            <a:endParaRPr lang="en-NZ" dirty="0"/>
          </a:p>
          <a:p>
            <a:r>
              <a:rPr lang="en-GB" dirty="0"/>
              <a:t>		our striving would be losing,</a:t>
            </a:r>
            <a:endParaRPr lang="en-NZ" dirty="0"/>
          </a:p>
          <a:p>
            <a:r>
              <a:rPr lang="en-GB" dirty="0"/>
              <a:t>	were not the right man on our side,</a:t>
            </a:r>
            <a:endParaRPr lang="en-NZ" dirty="0"/>
          </a:p>
          <a:p>
            <a:r>
              <a:rPr lang="en-GB" dirty="0"/>
              <a:t>		the man of God’s own choosing.</a:t>
            </a:r>
            <a:endParaRPr lang="en-NZ" dirty="0"/>
          </a:p>
          <a:p>
            <a:r>
              <a:rPr lang="en-GB" dirty="0"/>
              <a:t>	</a:t>
            </a:r>
            <a:r>
              <a:rPr lang="en-GB" dirty="0" err="1"/>
              <a:t>Dost</a:t>
            </a:r>
            <a:r>
              <a:rPr lang="en-GB" dirty="0"/>
              <a:t> ask who that may be?</a:t>
            </a:r>
            <a:endParaRPr lang="en-NZ" dirty="0"/>
          </a:p>
          <a:p>
            <a:r>
              <a:rPr lang="en-GB" dirty="0"/>
              <a:t>		Christ Jesus, it is he,</a:t>
            </a:r>
            <a:endParaRPr lang="en-NZ" dirty="0"/>
          </a:p>
          <a:p>
            <a:r>
              <a:rPr lang="en-GB" dirty="0"/>
              <a:t>	Lord </a:t>
            </a:r>
            <a:r>
              <a:rPr lang="en-GB" dirty="0" err="1"/>
              <a:t>Sabaoth</a:t>
            </a:r>
            <a:r>
              <a:rPr lang="en-GB" dirty="0"/>
              <a:t> his name,</a:t>
            </a:r>
            <a:endParaRPr lang="en-NZ" dirty="0"/>
          </a:p>
          <a:p>
            <a:r>
              <a:rPr lang="en-GB" dirty="0"/>
              <a:t>		from age to age the same,</a:t>
            </a:r>
            <a:endParaRPr lang="en-NZ" dirty="0"/>
          </a:p>
          <a:p>
            <a:r>
              <a:rPr lang="en-GB" dirty="0"/>
              <a:t>	</a:t>
            </a:r>
            <a:r>
              <a:rPr lang="en-GB" dirty="0" smtClean="0"/>
              <a:t>	and </a:t>
            </a:r>
            <a:r>
              <a:rPr lang="en-GB" dirty="0"/>
              <a:t>he must win the battle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3.</a:t>
            </a:r>
            <a:r>
              <a:rPr lang="en-NZ" altLang="en-US" dirty="0" smtClean="0"/>
              <a:t>	</a:t>
            </a:r>
            <a:r>
              <a:rPr lang="en-GB" dirty="0"/>
              <a:t>And though this world, with devils filled,</a:t>
            </a:r>
            <a:endParaRPr lang="en-NZ" dirty="0"/>
          </a:p>
          <a:p>
            <a:r>
              <a:rPr lang="en-GB" dirty="0"/>
              <a:t>		should threaten to undo us,</a:t>
            </a:r>
            <a:endParaRPr lang="en-NZ" dirty="0"/>
          </a:p>
          <a:p>
            <a:r>
              <a:rPr lang="en-GB" dirty="0"/>
              <a:t>	we will not fear, for God has willed</a:t>
            </a:r>
            <a:endParaRPr lang="en-NZ" dirty="0"/>
          </a:p>
          <a:p>
            <a:r>
              <a:rPr lang="en-GB" dirty="0"/>
              <a:t>		his truth to triumph through us.</a:t>
            </a:r>
            <a:endParaRPr lang="en-NZ" dirty="0"/>
          </a:p>
          <a:p>
            <a:r>
              <a:rPr lang="en-GB" dirty="0"/>
              <a:t>	The prince of darkness grim,</a:t>
            </a:r>
            <a:endParaRPr lang="en-NZ" dirty="0"/>
          </a:p>
          <a:p>
            <a:r>
              <a:rPr lang="en-GB" dirty="0"/>
              <a:t>		we tremble not for him;</a:t>
            </a:r>
            <a:endParaRPr lang="en-NZ" dirty="0"/>
          </a:p>
          <a:p>
            <a:r>
              <a:rPr lang="en-GB" dirty="0"/>
              <a:t>	his rage we can endure,</a:t>
            </a:r>
            <a:endParaRPr lang="en-NZ" dirty="0"/>
          </a:p>
          <a:p>
            <a:r>
              <a:rPr lang="en-GB" dirty="0"/>
              <a:t>		for lo! his doom is sure;</a:t>
            </a:r>
            <a:endParaRPr lang="en-NZ" dirty="0"/>
          </a:p>
          <a:p>
            <a:r>
              <a:rPr lang="en-GB" dirty="0"/>
              <a:t>	</a:t>
            </a:r>
            <a:r>
              <a:rPr lang="en-GB" dirty="0" smtClean="0"/>
              <a:t>	one </a:t>
            </a:r>
            <a:r>
              <a:rPr lang="en-GB" dirty="0"/>
              <a:t>little word shall fell him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6552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That word above all earthly </a:t>
            </a:r>
            <a:r>
              <a:rPr lang="en-GB" dirty="0" err="1"/>
              <a:t>pow’rs</a:t>
            </a:r>
            <a:r>
              <a:rPr lang="en-GB" dirty="0"/>
              <a:t> –</a:t>
            </a:r>
            <a:endParaRPr lang="en-NZ" dirty="0"/>
          </a:p>
          <a:p>
            <a:r>
              <a:rPr lang="en-GB" dirty="0"/>
              <a:t>		no thanks to them – </a:t>
            </a:r>
            <a:r>
              <a:rPr lang="en-GB" dirty="0" err="1"/>
              <a:t>abideth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the Spirit and the gifts are ours</a:t>
            </a:r>
            <a:endParaRPr lang="en-NZ" dirty="0"/>
          </a:p>
          <a:p>
            <a:r>
              <a:rPr lang="en-GB" dirty="0"/>
              <a:t>		through him who with us </a:t>
            </a:r>
            <a:r>
              <a:rPr lang="en-GB" dirty="0" err="1"/>
              <a:t>sideth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Let goods and kindred go,</a:t>
            </a:r>
            <a:endParaRPr lang="en-NZ" dirty="0"/>
          </a:p>
          <a:p>
            <a:r>
              <a:rPr lang="en-GB" dirty="0"/>
              <a:t>		this mortal life also;</a:t>
            </a:r>
            <a:endParaRPr lang="en-NZ" dirty="0"/>
          </a:p>
          <a:p>
            <a:r>
              <a:rPr lang="en-GB" dirty="0"/>
              <a:t>	the body they may kill,</a:t>
            </a:r>
            <a:endParaRPr lang="en-NZ" dirty="0"/>
          </a:p>
          <a:p>
            <a:r>
              <a:rPr lang="en-GB" dirty="0"/>
              <a:t>		God’s truth </a:t>
            </a:r>
            <a:r>
              <a:rPr lang="en-GB" dirty="0" err="1"/>
              <a:t>abideth</a:t>
            </a:r>
            <a:r>
              <a:rPr lang="en-GB" dirty="0"/>
              <a:t> still;</a:t>
            </a:r>
            <a:endParaRPr lang="en-NZ" dirty="0"/>
          </a:p>
          <a:p>
            <a:r>
              <a:rPr lang="en-GB"/>
              <a:t>	</a:t>
            </a:r>
            <a:r>
              <a:rPr lang="en-GB" smtClean="0"/>
              <a:t>	his </a:t>
            </a:r>
            <a:r>
              <a:rPr lang="en-GB" dirty="0"/>
              <a:t>kingdom is forever</a:t>
            </a:r>
            <a:r>
              <a:rPr lang="en-GB" dirty="0" smtClean="0"/>
              <a:t>!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399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Based on Psalm 46. Martin Luther, 1529; tr. Frederick H. Hedge, 1853</a:t>
            </a:r>
            <a:endParaRPr lang="en-NZ" sz="1000" dirty="0"/>
          </a:p>
          <a:p>
            <a:pPr algn="r"/>
            <a:r>
              <a:rPr lang="en-GB" sz="1000" dirty="0"/>
              <a:t>Tune: Martin Luther, 1529, alt.; harm. J. S. Bach, 1685–1750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58</Words>
  <Application>Microsoft Office PowerPoint</Application>
  <PresentationFormat>On-screen Show (4:3)</PresentationFormat>
  <Paragraphs>41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template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Jessica Gough</cp:lastModifiedBy>
  <cp:revision>2</cp:revision>
  <cp:lastPrinted>1601-01-01T00:00:00Z</cp:lastPrinted>
  <dcterms:created xsi:type="dcterms:W3CDTF">2014-03-04T09:28:06Z</dcterms:created>
  <dcterms:modified xsi:type="dcterms:W3CDTF">2014-03-23T09:28:32Z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