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DBE484D-E8A4-4876-AB25-77E8F1E30231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3037F8-0109-4EE7-96AD-05A420C49C71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06262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89905D43-0EE1-42B8-8D5D-BCF3A85B50E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9981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4676E86-7A9B-4B85-ACA7-1B7EBB785AC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98373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633E4D1-28CC-4FC0-8772-261DDF4EFD3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57726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28873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931641D-21ED-4CC4-9C65-2F578333575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0970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4C1B5EA-6224-4E6C-9881-2D7D54D315E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39462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9508776-2FC3-4A06-B0B8-D18BD06515F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49779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5B0E00A-C45B-4BFC-899A-9C3D7EF7DC9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80704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E8A55D9-AACC-42D7-9511-0C66AAC486F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48455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D58B3C0-ED74-43F4-8E4B-0477672E052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70344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E523638-BF82-4D0C-A7D1-845277898BE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17222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God of the prophets! </a:t>
            </a:r>
            <a:r>
              <a:rPr lang="en-GB" dirty="0"/>
              <a:t>Bless the prophets’ </a:t>
            </a:r>
            <a:r>
              <a:rPr lang="en-GB" dirty="0" smtClean="0"/>
              <a:t>	sons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Elijah’s mantle o’er Elisha cast;</a:t>
            </a:r>
            <a:endParaRPr lang="en-NZ" dirty="0"/>
          </a:p>
          <a:p>
            <a:r>
              <a:rPr lang="en-GB" dirty="0"/>
              <a:t>	each age its solemn task may claim but once;</a:t>
            </a:r>
            <a:endParaRPr lang="en-NZ" dirty="0"/>
          </a:p>
          <a:p>
            <a:r>
              <a:rPr lang="en-GB" dirty="0"/>
              <a:t>		make each one nobler, stronger than the </a:t>
            </a:r>
            <a:r>
              <a:rPr lang="en-GB" dirty="0" smtClean="0"/>
              <a:t>	last.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400]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Anoint them prophets! Make their ears </a:t>
            </a:r>
            <a:r>
              <a:rPr lang="en-GB" dirty="0" err="1"/>
              <a:t>attent</a:t>
            </a:r>
            <a:endParaRPr lang="en-NZ" dirty="0"/>
          </a:p>
          <a:p>
            <a:r>
              <a:rPr lang="en-GB" dirty="0"/>
              <a:t>		to thy divinest speech, their hearts awake</a:t>
            </a:r>
            <a:endParaRPr lang="en-NZ" dirty="0"/>
          </a:p>
          <a:p>
            <a:r>
              <a:rPr lang="en-GB" dirty="0"/>
              <a:t>	to human need; their lips make eloquent</a:t>
            </a:r>
            <a:endParaRPr lang="en-NZ" dirty="0"/>
          </a:p>
          <a:p>
            <a:r>
              <a:rPr lang="en-GB" dirty="0"/>
              <a:t>		to gird the right and </a:t>
            </a:r>
            <a:r>
              <a:rPr lang="en-GB" dirty="0" err="1"/>
              <a:t>ev’ry</a:t>
            </a:r>
            <a:r>
              <a:rPr lang="en-GB" dirty="0"/>
              <a:t> evil break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Anoint them priests! Strong intercessors they,</a:t>
            </a:r>
            <a:endParaRPr lang="en-NZ" dirty="0"/>
          </a:p>
          <a:p>
            <a:r>
              <a:rPr lang="en-GB" dirty="0"/>
              <a:t>		for pardon and for charity and peace.</a:t>
            </a:r>
            <a:endParaRPr lang="en-NZ" dirty="0"/>
          </a:p>
          <a:p>
            <a:r>
              <a:rPr lang="en-GB" dirty="0"/>
              <a:t>	Ah, if with them the world might find its way</a:t>
            </a:r>
            <a:endParaRPr lang="en-NZ" dirty="0"/>
          </a:p>
          <a:p>
            <a:r>
              <a:rPr lang="en-GB" dirty="0"/>
              <a:t>		from darkest death, from guilt of sin, release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12326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Anoint them kings; aye, kingly kings, O Lord.</a:t>
            </a:r>
            <a:endParaRPr lang="en-NZ" dirty="0"/>
          </a:p>
          <a:p>
            <a:r>
              <a:rPr lang="en-GB" dirty="0"/>
              <a:t>		Anoint them with the Spirit of thy Son.</a:t>
            </a:r>
            <a:endParaRPr lang="en-NZ" dirty="0"/>
          </a:p>
          <a:p>
            <a:r>
              <a:rPr lang="en-GB" dirty="0"/>
              <a:t>	Theirs not a jewelled crown, a </a:t>
            </a:r>
            <a:r>
              <a:rPr lang="en-GB" dirty="0" err="1"/>
              <a:t>bloodstained</a:t>
            </a:r>
            <a:r>
              <a:rPr lang="en-GB" dirty="0"/>
              <a:t> </a:t>
            </a:r>
            <a:r>
              <a:rPr lang="en-GB" dirty="0" smtClean="0"/>
              <a:t>	sword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theirs, by sweet love, for Christ a kingdom </a:t>
            </a:r>
            <a:r>
              <a:rPr lang="en-GB" dirty="0" smtClean="0"/>
              <a:t>	won.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96663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Make them apostles, heralds of thy cross.</a:t>
            </a:r>
            <a:endParaRPr lang="en-NZ" dirty="0"/>
          </a:p>
          <a:p>
            <a:r>
              <a:rPr lang="en-GB" dirty="0"/>
              <a:t>		Forth may they go to tell all realms thy </a:t>
            </a:r>
            <a:r>
              <a:rPr lang="en-GB" dirty="0" smtClean="0"/>
              <a:t>	grace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inspired of thee, may they count all but loss,</a:t>
            </a:r>
            <a:endParaRPr lang="en-NZ" dirty="0"/>
          </a:p>
          <a:p>
            <a:r>
              <a:rPr lang="en-GB" dirty="0"/>
              <a:t>		and stand at last with joy before thy face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400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Denis </a:t>
            </a:r>
            <a:r>
              <a:rPr lang="en-GB" sz="1000" dirty="0" err="1"/>
              <a:t>Wortman</a:t>
            </a:r>
            <a:r>
              <a:rPr lang="en-GB" sz="1000" dirty="0"/>
              <a:t>, 1884, alt.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dirty="0" err="1"/>
              <a:t>Genevan</a:t>
            </a:r>
            <a:r>
              <a:rPr lang="en-GB" sz="1000" dirty="0"/>
              <a:t> Psalter, 1551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37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2014-03-04T09:29:19Z</dcterms:created>
  <dcterms:modified xsi:type="dcterms:W3CDTF">2014-03-04T09:30:47Z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