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1"/>
  </p:sldMasterIdLst>
  <p:handoutMasterIdLst>
    <p:handoutMasterId r:id="rId6"/>
  </p:handoutMasterIdLst>
  <p:sldIdLst>
    <p:sldId id="259" r:id="rId2"/>
    <p:sldId id="260" r:id="rId3"/>
    <p:sldId id="262" r:id="rId4"/>
    <p:sldId id="261" r:id="rId5"/>
  </p:sldIdLst>
  <p:sldSz cx="9144000" cy="6858000" type="screen4x3"/>
  <p:notesSz cx="6858000" cy="9144000"/>
  <p:defaultTextStyle>
    <a:defPPr>
      <a:defRPr lang="en-N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4590" autoAdjust="0"/>
  </p:normalViewPr>
  <p:slideViewPr>
    <p:cSldViewPr>
      <p:cViewPr varScale="1">
        <p:scale>
          <a:sx n="56" d="100"/>
          <a:sy n="56" d="100"/>
        </p:scale>
        <p:origin x="78" y="4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D2DF58D9-8682-474A-BF2E-3C989C6AEB8B}" type="datetimeFigureOut">
              <a:rPr lang="en-NZ"/>
              <a:pPr>
                <a:defRPr/>
              </a:pPr>
              <a:t>4/03/2014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9CD17348-8E59-472E-ABD8-7A8CAF9851EC}" type="slidenum">
              <a:rPr lang="en-NZ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0870551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50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73250"/>
            <a:ext cx="7772400" cy="1555750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NZ" altLang="en-US" noProof="0" smtClean="0"/>
          </a:p>
        </p:txBody>
      </p:sp>
      <p:sp>
        <p:nvSpPr>
          <p:cNvPr id="35851" name="Rectangle 1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NZ" altLang="en-US" noProof="0" smtClean="0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fld id="{BBE3AAFD-8256-48F9-8076-AD334A74F7AD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6620891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789AD1D1-7DEE-4B93-94CF-88766A881AAC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502326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352F8C02-CF6B-4765-958E-3A39C1118FA4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6859675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60648"/>
            <a:ext cx="9144000" cy="6120680"/>
          </a:xfrm>
        </p:spPr>
        <p:txBody>
          <a:bodyPr/>
          <a:lstStyle>
            <a:lvl1pPr marL="1255713" indent="-1255713"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1pPr>
            <a:lvl2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2pPr>
            <a:lvl3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3pPr>
            <a:lvl4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4pPr>
            <a:lvl5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 dirty="0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5589128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C5365690-BE18-4907-B397-8E6ED83C91EF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2619581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4AF058F9-21CC-460F-AF46-917111AFEE82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1115794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FAFB8B5A-0E07-4616-9F96-1797377E8F8F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56100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0569FD29-46B4-423D-A9BE-E46F847FFAD0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6925942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55BA52C0-C9D8-4E60-9D71-73DA5317EB1B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4981233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69662401-5EF2-4F7E-85B1-AE022BC6A876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3823882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NZ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836016F8-17A6-4121-BD96-B941556D3668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2527570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9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1027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260350"/>
            <a:ext cx="9144000" cy="612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NZ" altLang="en-US" smtClean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79" r:id="rId1"/>
    <p:sldLayoutId id="2147483878" r:id="rId2"/>
    <p:sldLayoutId id="2147483880" r:id="rId3"/>
    <p:sldLayoutId id="2147483881" r:id="rId4"/>
    <p:sldLayoutId id="2147483882" r:id="rId5"/>
    <p:sldLayoutId id="2147483883" r:id="rId6"/>
    <p:sldLayoutId id="2147483884" r:id="rId7"/>
    <p:sldLayoutId id="2147483885" r:id="rId8"/>
    <p:sldLayoutId id="2147483886" r:id="rId9"/>
    <p:sldLayoutId id="2147483887" r:id="rId10"/>
    <p:sldLayoutId id="2147483888" r:id="rId11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9pPr>
    </p:titleStyle>
    <p:bodyStyle>
      <a:lvl1pPr marL="1255713" indent="-1255713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dirty="0" smtClean="0"/>
              <a:t>	</a:t>
            </a:r>
            <a:r>
              <a:rPr lang="en-GB" b="1" dirty="0">
                <a:solidFill>
                  <a:srgbClr val="FFFF00"/>
                </a:solidFill>
              </a:rPr>
              <a:t>“For my sake and the gospel’s,</a:t>
            </a:r>
            <a:endParaRPr lang="en-NZ" b="1" dirty="0">
              <a:solidFill>
                <a:srgbClr val="FFFF00"/>
              </a:solidFill>
            </a:endParaRPr>
          </a:p>
          <a:p>
            <a:r>
              <a:rPr lang="en-GB" dirty="0"/>
              <a:t>		go and tell redemption’s story”;</a:t>
            </a:r>
            <a:endParaRPr lang="en-NZ" dirty="0"/>
          </a:p>
          <a:p>
            <a:r>
              <a:rPr lang="en-GB" dirty="0"/>
              <a:t>	his heralds answer, “Be it so,</a:t>
            </a:r>
            <a:endParaRPr lang="en-NZ" dirty="0"/>
          </a:p>
          <a:p>
            <a:r>
              <a:rPr lang="en-GB" dirty="0"/>
              <a:t>		and thine, Lord, all the glory!”</a:t>
            </a:r>
            <a:endParaRPr lang="en-NZ" dirty="0"/>
          </a:p>
          <a:p>
            <a:r>
              <a:rPr lang="en-GB" dirty="0"/>
              <a:t>	They preach his birth, his life, his cross,</a:t>
            </a:r>
            <a:endParaRPr lang="en-NZ" dirty="0"/>
          </a:p>
          <a:p>
            <a:r>
              <a:rPr lang="en-GB" dirty="0"/>
              <a:t>		the love of his atonement,</a:t>
            </a:r>
            <a:endParaRPr lang="en-NZ" dirty="0"/>
          </a:p>
          <a:p>
            <a:r>
              <a:rPr lang="en-GB" dirty="0"/>
              <a:t>	for whom they count the world but loss,</a:t>
            </a:r>
            <a:endParaRPr lang="en-NZ" dirty="0"/>
          </a:p>
          <a:p>
            <a:r>
              <a:rPr lang="en-GB" dirty="0"/>
              <a:t>		his Easter, his enthronement</a:t>
            </a:r>
            <a:r>
              <a:rPr lang="en-GB" dirty="0" smtClean="0"/>
              <a:t>.</a:t>
            </a:r>
            <a:endParaRPr lang="en-NZ" dirty="0"/>
          </a:p>
        </p:txBody>
      </p:sp>
      <p:sp>
        <p:nvSpPr>
          <p:cNvPr id="12291" name="Text Box 6"/>
          <p:cNvSpPr txBox="1">
            <a:spLocks noChangeArrowheads="1"/>
          </p:cNvSpPr>
          <p:nvPr/>
        </p:nvSpPr>
        <p:spPr bwMode="auto">
          <a:xfrm>
            <a:off x="34925" y="6524625"/>
            <a:ext cx="31686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200" dirty="0"/>
              <a:t>[Sing to the Lord </a:t>
            </a:r>
            <a:r>
              <a:rPr lang="en-NZ" altLang="en-US" sz="1200" dirty="0" smtClean="0"/>
              <a:t>401]</a:t>
            </a:r>
            <a:endParaRPr lang="en-NZ" altLang="en-US" sz="1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 smtClean="0"/>
              <a:t>2.</a:t>
            </a:r>
            <a:r>
              <a:rPr lang="en-NZ" altLang="en-US" dirty="0" smtClean="0"/>
              <a:t>	</a:t>
            </a:r>
            <a:r>
              <a:rPr lang="en-GB" dirty="0"/>
              <a:t>Hark, hark, the trump of jubilee</a:t>
            </a:r>
            <a:endParaRPr lang="en-NZ" dirty="0"/>
          </a:p>
          <a:p>
            <a:r>
              <a:rPr lang="en-GB" dirty="0"/>
              <a:t>		proclaims to </a:t>
            </a:r>
            <a:r>
              <a:rPr lang="en-GB" dirty="0" err="1"/>
              <a:t>ev’ry</a:t>
            </a:r>
            <a:r>
              <a:rPr lang="en-GB" dirty="0"/>
              <a:t> nation,</a:t>
            </a:r>
            <a:endParaRPr lang="en-NZ" dirty="0"/>
          </a:p>
          <a:p>
            <a:r>
              <a:rPr lang="en-GB" dirty="0"/>
              <a:t>	from pole to pole, by land and sea,</a:t>
            </a:r>
            <a:endParaRPr lang="en-NZ" dirty="0"/>
          </a:p>
          <a:p>
            <a:r>
              <a:rPr lang="en-GB" dirty="0"/>
              <a:t>		glad tidings of salvation:</a:t>
            </a:r>
            <a:endParaRPr lang="en-NZ" dirty="0"/>
          </a:p>
          <a:p>
            <a:r>
              <a:rPr lang="en-GB" dirty="0"/>
              <a:t>	as nearer draws the day of doom,</a:t>
            </a:r>
            <a:endParaRPr lang="en-NZ" dirty="0"/>
          </a:p>
          <a:p>
            <a:r>
              <a:rPr lang="en-GB" dirty="0"/>
              <a:t>		while still the battle rages,</a:t>
            </a:r>
            <a:endParaRPr lang="en-NZ" dirty="0"/>
          </a:p>
          <a:p>
            <a:r>
              <a:rPr lang="en-GB" dirty="0"/>
              <a:t>	the </a:t>
            </a:r>
            <a:r>
              <a:rPr lang="en-GB" dirty="0" err="1"/>
              <a:t>heav’nly</a:t>
            </a:r>
            <a:r>
              <a:rPr lang="en-GB" dirty="0"/>
              <a:t> dayspring through the gloom</a:t>
            </a:r>
            <a:endParaRPr lang="en-NZ" dirty="0"/>
          </a:p>
          <a:p>
            <a:r>
              <a:rPr lang="en-GB" dirty="0"/>
              <a:t>		breaks on the night of ages</a:t>
            </a:r>
            <a:r>
              <a:rPr lang="en-GB" dirty="0" smtClean="0"/>
              <a:t>.</a:t>
            </a:r>
            <a:endParaRPr lang="en-NZ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 smtClean="0"/>
              <a:t>3.</a:t>
            </a:r>
            <a:r>
              <a:rPr lang="en-NZ" altLang="en-US" dirty="0" smtClean="0"/>
              <a:t>	</a:t>
            </a:r>
            <a:r>
              <a:rPr lang="en-GB" dirty="0"/>
              <a:t>Still on and on the anthems spread</a:t>
            </a:r>
            <a:endParaRPr lang="en-NZ" dirty="0"/>
          </a:p>
          <a:p>
            <a:r>
              <a:rPr lang="en-GB" dirty="0"/>
              <a:t>		of alleluia voices,</a:t>
            </a:r>
            <a:endParaRPr lang="en-NZ" dirty="0"/>
          </a:p>
          <a:p>
            <a:r>
              <a:rPr lang="en-GB" dirty="0"/>
              <a:t>	in concert with the holy dead</a:t>
            </a:r>
            <a:endParaRPr lang="en-NZ" dirty="0"/>
          </a:p>
          <a:p>
            <a:r>
              <a:rPr lang="en-GB" dirty="0"/>
              <a:t>		the warrior church rejoices;</a:t>
            </a:r>
            <a:endParaRPr lang="en-NZ" dirty="0"/>
          </a:p>
          <a:p>
            <a:r>
              <a:rPr lang="en-GB" dirty="0"/>
              <a:t>	their snow-white robes are washed in blood,</a:t>
            </a:r>
            <a:endParaRPr lang="en-NZ" dirty="0"/>
          </a:p>
          <a:p>
            <a:r>
              <a:rPr lang="en-GB" dirty="0"/>
              <a:t>		their golden harps are ringing;</a:t>
            </a:r>
            <a:endParaRPr lang="en-NZ" dirty="0"/>
          </a:p>
          <a:p>
            <a:r>
              <a:rPr lang="en-GB" dirty="0"/>
              <a:t>	earth and the paradise of God</a:t>
            </a:r>
            <a:endParaRPr lang="en-NZ" dirty="0"/>
          </a:p>
          <a:p>
            <a:r>
              <a:rPr lang="en-GB" dirty="0"/>
              <a:t>		one triumph song are singing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5513899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4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He comes, whose advent trumpet drowns</a:t>
            </a:r>
            <a:endParaRPr lang="en-NZ" dirty="0"/>
          </a:p>
          <a:p>
            <a:r>
              <a:rPr lang="en-GB" dirty="0"/>
              <a:t>		the last of time’s evangels,</a:t>
            </a:r>
            <a:endParaRPr lang="en-NZ" dirty="0"/>
          </a:p>
          <a:p>
            <a:r>
              <a:rPr lang="en-GB" dirty="0"/>
              <a:t>	Emmanuel crowned with many crowns,</a:t>
            </a:r>
            <a:endParaRPr lang="en-NZ" dirty="0"/>
          </a:p>
          <a:p>
            <a:r>
              <a:rPr lang="en-GB" dirty="0"/>
              <a:t>		the Lord of saints and angels:</a:t>
            </a:r>
            <a:endParaRPr lang="en-NZ" dirty="0"/>
          </a:p>
          <a:p>
            <a:r>
              <a:rPr lang="en-GB" dirty="0"/>
              <a:t>	O Life, Light, Love, the great I AM,</a:t>
            </a:r>
            <a:endParaRPr lang="en-NZ" dirty="0"/>
          </a:p>
          <a:p>
            <a:r>
              <a:rPr lang="en-GB" dirty="0"/>
              <a:t>		triune, who changes never,</a:t>
            </a:r>
            <a:endParaRPr lang="en-NZ" dirty="0"/>
          </a:p>
          <a:p>
            <a:r>
              <a:rPr lang="en-GB" dirty="0"/>
              <a:t>	the throne of God and of the Lamb</a:t>
            </a:r>
            <a:endParaRPr lang="en-NZ" dirty="0"/>
          </a:p>
          <a:p>
            <a:r>
              <a:rPr lang="en-GB" dirty="0"/>
              <a:t>		is thine, and thine forever</a:t>
            </a:r>
            <a:r>
              <a:rPr lang="en-GB" dirty="0" smtClean="0"/>
              <a:t>.</a:t>
            </a:r>
            <a:endParaRPr lang="en-NZ" dirty="0"/>
          </a:p>
        </p:txBody>
      </p:sp>
      <p:sp>
        <p:nvSpPr>
          <p:cNvPr id="14339" name="Text Box 4"/>
          <p:cNvSpPr txBox="1">
            <a:spLocks noChangeArrowheads="1"/>
          </p:cNvSpPr>
          <p:nvPr/>
        </p:nvSpPr>
        <p:spPr bwMode="auto">
          <a:xfrm>
            <a:off x="-12700" y="6088063"/>
            <a:ext cx="9144000" cy="8002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000" dirty="0"/>
              <a:t>Sing to the Lord </a:t>
            </a:r>
            <a:r>
              <a:rPr lang="en-NZ" altLang="en-US" sz="1000" dirty="0" smtClean="0"/>
              <a:t>401</a:t>
            </a:r>
            <a:endParaRPr lang="en-NZ" altLang="en-US" sz="1000" dirty="0"/>
          </a:p>
          <a:p>
            <a:pPr algn="r"/>
            <a:r>
              <a:rPr lang="en-GB" sz="1000" i="1" dirty="0"/>
              <a:t>Public domain</a:t>
            </a:r>
            <a:endParaRPr lang="en-NZ" sz="1000" i="1" dirty="0"/>
          </a:p>
          <a:p>
            <a:pPr algn="r"/>
            <a:r>
              <a:rPr lang="en-GB" sz="1000" dirty="0"/>
              <a:t>Text: Edward H. </a:t>
            </a:r>
            <a:r>
              <a:rPr lang="en-GB" sz="1000" dirty="0" err="1"/>
              <a:t>Bickersteth</a:t>
            </a:r>
            <a:r>
              <a:rPr lang="en-GB" sz="1000" dirty="0"/>
              <a:t>, 1899</a:t>
            </a:r>
            <a:endParaRPr lang="en-NZ" sz="1000" dirty="0"/>
          </a:p>
          <a:p>
            <a:pPr algn="r"/>
            <a:r>
              <a:rPr lang="en-GB" sz="1000" dirty="0"/>
              <a:t>Tune: Arthur S. Sullivan, 1897</a:t>
            </a:r>
            <a:endParaRPr lang="en-NZ" sz="1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plate">
  <a:themeElements>
    <a:clrScheme name="template 1">
      <a:dk1>
        <a:srgbClr val="010199"/>
      </a:dk1>
      <a:lt1>
        <a:srgbClr val="FFFFFF"/>
      </a:lt1>
      <a:dk2>
        <a:srgbClr val="000000"/>
      </a:dk2>
      <a:lt2>
        <a:srgbClr val="B2B2B2"/>
      </a:lt2>
      <a:accent1>
        <a:srgbClr val="3399FF"/>
      </a:accent1>
      <a:accent2>
        <a:srgbClr val="666699"/>
      </a:accent2>
      <a:accent3>
        <a:srgbClr val="AAAAAA"/>
      </a:accent3>
      <a:accent4>
        <a:srgbClr val="DADADA"/>
      </a:accent4>
      <a:accent5>
        <a:srgbClr val="ADCAFF"/>
      </a:accent5>
      <a:accent6>
        <a:srgbClr val="5C5C8A"/>
      </a:accent6>
      <a:hlink>
        <a:srgbClr val="FFFFCC"/>
      </a:hlink>
      <a:folHlink>
        <a:srgbClr val="FFCC66"/>
      </a:folHlink>
    </a:clrScheme>
    <a:fontScheme name="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mplate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</Template>
  <TotalTime>1</TotalTime>
  <Words>36</Words>
  <Application>Microsoft Office PowerPoint</Application>
  <PresentationFormat>On-screen Show (4:3)</PresentationFormat>
  <Paragraphs>37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Wingdings</vt:lpstr>
      <vt:lpstr>Calibri</vt:lpstr>
      <vt:lpstr>template</vt:lpstr>
      <vt:lpstr>PowerPoint Presentation</vt:lpstr>
      <vt:lpstr>PowerPoint Presentation</vt:lpstr>
      <vt:lpstr>PowerPoint Presentation</vt:lpstr>
      <vt:lpstr>PowerPoint Presentation</vt:lpstr>
    </vt:vector>
  </TitlesOfParts>
  <Company>org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pkbraam</dc:creator>
  <cp:lastModifiedBy>pkbraam</cp:lastModifiedBy>
  <cp:revision>1</cp:revision>
  <cp:lastPrinted>1601-01-01T00:00:00Z</cp:lastPrinted>
  <dcterms:created xsi:type="dcterms:W3CDTF">2014-03-04T09:31:44Z</dcterms:created>
  <dcterms:modified xsi:type="dcterms:W3CDTF">2014-03-04T09:32:54Z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