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6"/>
  </p:handoutMasterIdLst>
  <p:sldIdLst>
    <p:sldId id="259" r:id="rId2"/>
    <p:sldId id="260" r:id="rId3"/>
    <p:sldId id="262" r:id="rId4"/>
    <p:sldId id="261" r:id="rId5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590" autoAdjust="0"/>
  </p:normalViewPr>
  <p:slideViewPr>
    <p:cSldViewPr>
      <p:cViewPr varScale="1">
        <p:scale>
          <a:sx n="56" d="100"/>
          <a:sy n="56" d="100"/>
        </p:scale>
        <p:origin x="78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9B47D911-BAA0-41B2-8F8D-BD090C8CF611}" type="datetimeFigureOut">
              <a:rPr lang="en-NZ"/>
              <a:pPr>
                <a:defRPr/>
              </a:pPr>
              <a:t>4/03/2014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ABA02E6-4D95-4F4F-9C8B-992001D198E3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32802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27F042A1-54AE-4509-B0F8-ABBB17202F14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3114145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FC1E2978-73DD-4EBF-8E39-06836F73B097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83317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AD9EE629-D55E-4452-A6DF-9F3BEB0E159B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7997940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5592214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1887B5F0-F043-4D3D-BFB5-B9A03C8E8B35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5403029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9C377121-CFC6-45E2-A09B-D988EA2B61FB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2152611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C6C59B1C-5B30-487E-AC41-6EE3970D6E45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7805502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5BCAE664-2E9A-4F1E-A3E3-C6C58C557183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4635078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E050770B-F29B-433A-8C24-91C22F2BBE1F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6756534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6A47E215-9DE7-452A-A46A-8E60F8EFAE99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7982241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4BE12E2E-FFEC-4E01-A54E-B46ACA9FDC5B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122755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b="1" dirty="0">
                <a:solidFill>
                  <a:srgbClr val="FFFF00"/>
                </a:solidFill>
              </a:rPr>
              <a:t>Christ for the world we sing;</a:t>
            </a:r>
            <a:endParaRPr lang="en-NZ" b="1" dirty="0">
              <a:solidFill>
                <a:srgbClr val="FFFF00"/>
              </a:solidFill>
            </a:endParaRPr>
          </a:p>
          <a:p>
            <a:r>
              <a:rPr lang="en-GB" dirty="0"/>
              <a:t>	the world to Christ we bring</a:t>
            </a:r>
            <a:endParaRPr lang="en-NZ" dirty="0"/>
          </a:p>
          <a:p>
            <a:r>
              <a:rPr lang="en-GB" dirty="0"/>
              <a:t>		with loving zeal:</a:t>
            </a:r>
            <a:endParaRPr lang="en-NZ" dirty="0"/>
          </a:p>
          <a:p>
            <a:r>
              <a:rPr lang="en-GB" dirty="0"/>
              <a:t>	the poor and those who mourn,</a:t>
            </a:r>
            <a:endParaRPr lang="en-NZ" dirty="0"/>
          </a:p>
          <a:p>
            <a:r>
              <a:rPr lang="en-GB" dirty="0"/>
              <a:t>	the faint and overborne,</a:t>
            </a:r>
            <a:endParaRPr lang="en-NZ" dirty="0"/>
          </a:p>
          <a:p>
            <a:r>
              <a:rPr lang="en-GB" dirty="0"/>
              <a:t>	sin-sick and sorrow worn,</a:t>
            </a:r>
            <a:endParaRPr lang="en-NZ" dirty="0"/>
          </a:p>
          <a:p>
            <a:r>
              <a:rPr lang="en-GB" dirty="0"/>
              <a:t>		for Christ to heal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406]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2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Christ for the world we sing;</a:t>
            </a:r>
            <a:endParaRPr lang="en-NZ" dirty="0"/>
          </a:p>
          <a:p>
            <a:r>
              <a:rPr lang="en-GB" dirty="0"/>
              <a:t>	the world to Christ we bring</a:t>
            </a:r>
            <a:endParaRPr lang="en-NZ" dirty="0"/>
          </a:p>
          <a:p>
            <a:r>
              <a:rPr lang="en-GB" dirty="0"/>
              <a:t>		with fervent prayer:</a:t>
            </a:r>
            <a:endParaRPr lang="en-NZ" dirty="0"/>
          </a:p>
          <a:p>
            <a:r>
              <a:rPr lang="en-GB" dirty="0"/>
              <a:t>	the wayward and the lost,</a:t>
            </a:r>
            <a:endParaRPr lang="en-NZ" dirty="0"/>
          </a:p>
          <a:p>
            <a:r>
              <a:rPr lang="en-GB" dirty="0"/>
              <a:t>	by restless passions tossed,</a:t>
            </a:r>
            <a:endParaRPr lang="en-NZ" dirty="0"/>
          </a:p>
          <a:p>
            <a:r>
              <a:rPr lang="en-GB" dirty="0"/>
              <a:t>	redeemed at countless cost</a:t>
            </a:r>
            <a:endParaRPr lang="en-NZ" dirty="0"/>
          </a:p>
          <a:p>
            <a:r>
              <a:rPr lang="en-GB" dirty="0"/>
              <a:t>		from dark despair</a:t>
            </a:r>
            <a:r>
              <a:rPr lang="en-GB" dirty="0" smtClean="0"/>
              <a:t>.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3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Christ for the world we sing;</a:t>
            </a:r>
            <a:endParaRPr lang="en-NZ" dirty="0"/>
          </a:p>
          <a:p>
            <a:r>
              <a:rPr lang="en-GB" dirty="0"/>
              <a:t>	the world to Christ we bring</a:t>
            </a:r>
            <a:endParaRPr lang="en-NZ" dirty="0"/>
          </a:p>
          <a:p>
            <a:r>
              <a:rPr lang="en-GB" dirty="0"/>
              <a:t>		with one accord:</a:t>
            </a:r>
            <a:endParaRPr lang="en-NZ" dirty="0"/>
          </a:p>
          <a:p>
            <a:r>
              <a:rPr lang="en-GB" dirty="0"/>
              <a:t>	with us the work to share,</a:t>
            </a:r>
            <a:endParaRPr lang="en-NZ" dirty="0"/>
          </a:p>
          <a:p>
            <a:r>
              <a:rPr lang="en-GB" dirty="0"/>
              <a:t>	with us reproach to dare,</a:t>
            </a:r>
            <a:endParaRPr lang="en-NZ" dirty="0"/>
          </a:p>
          <a:p>
            <a:r>
              <a:rPr lang="en-GB" dirty="0"/>
              <a:t>	with us the cross to bear,</a:t>
            </a:r>
            <a:endParaRPr lang="en-NZ" dirty="0"/>
          </a:p>
          <a:p>
            <a:r>
              <a:rPr lang="en-GB" dirty="0"/>
              <a:t>		for Christ our Lord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0625268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4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Christ for the world we sing;</a:t>
            </a:r>
            <a:endParaRPr lang="en-NZ" dirty="0"/>
          </a:p>
          <a:p>
            <a:r>
              <a:rPr lang="en-GB" dirty="0"/>
              <a:t>	the world to Christ we bring</a:t>
            </a:r>
            <a:endParaRPr lang="en-NZ" dirty="0"/>
          </a:p>
          <a:p>
            <a:r>
              <a:rPr lang="en-GB" dirty="0"/>
              <a:t>		with joyful song:</a:t>
            </a:r>
            <a:endParaRPr lang="en-NZ" dirty="0"/>
          </a:p>
          <a:p>
            <a:r>
              <a:rPr lang="en-GB" dirty="0"/>
              <a:t>	the </a:t>
            </a:r>
            <a:r>
              <a:rPr lang="en-GB" dirty="0" err="1"/>
              <a:t>newborn</a:t>
            </a:r>
            <a:r>
              <a:rPr lang="en-GB" dirty="0"/>
              <a:t> souls whose days,</a:t>
            </a:r>
            <a:endParaRPr lang="en-NZ" dirty="0"/>
          </a:p>
          <a:p>
            <a:r>
              <a:rPr lang="en-GB" dirty="0"/>
              <a:t>	reclaimed from error’s ways,</a:t>
            </a:r>
            <a:endParaRPr lang="en-NZ" dirty="0"/>
          </a:p>
          <a:p>
            <a:r>
              <a:rPr lang="en-GB" dirty="0"/>
              <a:t>	inspired with hope and praise,</a:t>
            </a:r>
            <a:endParaRPr lang="en-NZ" dirty="0"/>
          </a:p>
          <a:p>
            <a:r>
              <a:rPr lang="en-GB" dirty="0"/>
              <a:t>		to Christ belong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12700" y="6088063"/>
            <a:ext cx="9144000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406</a:t>
            </a:r>
            <a:endParaRPr lang="en-NZ" altLang="en-US" sz="1000" dirty="0"/>
          </a:p>
          <a:p>
            <a:pPr algn="r"/>
            <a:r>
              <a:rPr lang="en-GB" sz="1000" i="1" dirty="0"/>
              <a:t>Public domain</a:t>
            </a:r>
            <a:endParaRPr lang="en-NZ" sz="1000" i="1" dirty="0"/>
          </a:p>
          <a:p>
            <a:pPr algn="r"/>
            <a:r>
              <a:rPr lang="en-GB" sz="1000" dirty="0"/>
              <a:t>Text: Samuel Wolcott, 1869</a:t>
            </a:r>
            <a:endParaRPr lang="en-NZ" sz="1000" dirty="0"/>
          </a:p>
          <a:p>
            <a:pPr algn="r"/>
            <a:r>
              <a:rPr lang="en-GB" sz="1000" dirty="0"/>
              <a:t>Tune: </a:t>
            </a:r>
            <a:r>
              <a:rPr lang="en-GB" sz="1000" dirty="0" err="1"/>
              <a:t>Felice</a:t>
            </a:r>
            <a:r>
              <a:rPr lang="en-GB" sz="1000" dirty="0"/>
              <a:t> de </a:t>
            </a:r>
            <a:r>
              <a:rPr lang="en-GB" sz="1000" dirty="0" err="1"/>
              <a:t>Giardini</a:t>
            </a:r>
            <a:r>
              <a:rPr lang="en-GB" sz="1000" dirty="0"/>
              <a:t>, 1769</a:t>
            </a:r>
            <a:endParaRPr lang="en-NZ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1</TotalTime>
  <Words>33</Words>
  <Application>Microsoft Office PowerPoint</Application>
  <PresentationFormat>On-screen Show (4:3)</PresentationFormat>
  <Paragraphs>33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Wingdings</vt:lpstr>
      <vt:lpstr>Calibri</vt:lpstr>
      <vt:lpstr>template</vt:lpstr>
      <vt:lpstr>PowerPoint Presentation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pkbraam</cp:lastModifiedBy>
  <cp:revision>1</cp:revision>
  <cp:lastPrinted>1601-01-01T00:00:00Z</cp:lastPrinted>
  <dcterms:created xsi:type="dcterms:W3CDTF">2014-03-04T09:38:26Z</dcterms:created>
  <dcterms:modified xsi:type="dcterms:W3CDTF">2014-03-04T09:39:45Z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