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handoutMasterIdLst>
    <p:handoutMasterId r:id="rId6"/>
  </p:handoutMasterIdLst>
  <p:sldIdLst>
    <p:sldId id="259" r:id="rId2"/>
    <p:sldId id="260" r:id="rId3"/>
    <p:sldId id="262" r:id="rId4"/>
    <p:sldId id="261" r:id="rId5"/>
  </p:sldIdLst>
  <p:sldSz cx="9144000" cy="6858000" type="screen4x3"/>
  <p:notesSz cx="6858000" cy="9144000"/>
  <p:defaultTextStyle>
    <a:defPPr>
      <a:defRPr lang="en-N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590" autoAdjust="0"/>
  </p:normalViewPr>
  <p:slideViewPr>
    <p:cSldViewPr>
      <p:cViewPr varScale="1">
        <p:scale>
          <a:sx n="67" d="100"/>
          <a:sy n="67" d="100"/>
        </p:scale>
        <p:origin x="-139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6245880D-0BFE-4DCF-9DE6-4359ECD6322A}" type="datetimeFigureOut">
              <a:rPr lang="en-NZ"/>
              <a:pPr>
                <a:defRPr/>
              </a:pPr>
              <a:t>3/04/2014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8099D8E9-89B1-4E26-AB0C-7AF47E9746BB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7196701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50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  <a:prstGeom prst="rect">
            <a:avLst/>
          </a:prstGeo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NZ" altLang="en-US" noProof="0" smtClean="0"/>
          </a:p>
        </p:txBody>
      </p:sp>
      <p:sp>
        <p:nvSpPr>
          <p:cNvPr id="35851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NZ" altLang="en-US" noProof="0" smtClean="0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fld id="{B8EA8F5C-CC0C-46EC-AEF9-A0E7D414957C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1356926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1156F0-B954-43E4-B652-F055B9179276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1832307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656ADEA-B46F-414B-9D87-32C025B1D89E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8006913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60648"/>
            <a:ext cx="9144000" cy="6120680"/>
          </a:xfrm>
        </p:spPr>
        <p:txBody>
          <a:bodyPr/>
          <a:lstStyle>
            <a:lvl1pPr marL="1255713" indent="-1255713"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1pPr>
            <a:lvl2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2pPr>
            <a:lvl3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3pPr>
            <a:lvl4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4pPr>
            <a:lvl5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dirty="0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4649853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0DEE9B-EC26-4AAD-B9FC-076F19B32E52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686653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ABDA6D7-27BE-43F0-8BD5-6C8BF4541ABE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9184085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42F0A9-E1F9-4C5E-9D35-672DCA1AB831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835985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F3FCFEA-26EB-4C81-8F2F-F9995A3D678B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5368760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F68695-7F4B-4FA0-A666-DA41AF0C76FD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682477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858C74-4D89-430B-A503-5C2871441400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8833959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518CDA-E158-410D-9D5E-EB98B86F2443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1405400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1027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260350"/>
            <a:ext cx="9144000" cy="612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58" r:id="rId1"/>
    <p:sldLayoutId id="2147483857" r:id="rId2"/>
    <p:sldLayoutId id="2147483859" r:id="rId3"/>
    <p:sldLayoutId id="2147483860" r:id="rId4"/>
    <p:sldLayoutId id="2147483861" r:id="rId5"/>
    <p:sldLayoutId id="2147483862" r:id="rId6"/>
    <p:sldLayoutId id="2147483863" r:id="rId7"/>
    <p:sldLayoutId id="2147483864" r:id="rId8"/>
    <p:sldLayoutId id="2147483865" r:id="rId9"/>
    <p:sldLayoutId id="2147483866" r:id="rId10"/>
    <p:sldLayoutId id="2147483867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9pPr>
    </p:titleStyle>
    <p:bodyStyle>
      <a:lvl1pPr marL="1255713" indent="-125571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b="1" dirty="0" smtClean="0">
                <a:solidFill>
                  <a:srgbClr val="FFFF00"/>
                </a:solidFill>
              </a:rPr>
              <a:t>	</a:t>
            </a:r>
            <a:r>
              <a:rPr lang="en-GB" b="1" dirty="0" smtClean="0">
                <a:solidFill>
                  <a:srgbClr val="FFFF00"/>
                </a:solidFill>
                <a:latin typeface="Arial Black" panose="020B0A04020102020204" pitchFamily="34" charset="0"/>
              </a:rPr>
              <a:t>L</a:t>
            </a:r>
            <a:r>
              <a:rPr lang="en-GB" sz="2400" b="1" dirty="0" smtClean="0">
                <a:solidFill>
                  <a:srgbClr val="FFFF00"/>
                </a:solidFill>
                <a:latin typeface="Arial Black" panose="020B0A04020102020204" pitchFamily="34" charset="0"/>
              </a:rPr>
              <a:t>ORD</a:t>
            </a:r>
            <a:r>
              <a:rPr lang="en-GB" b="1" dirty="0" smtClean="0">
                <a:solidFill>
                  <a:srgbClr val="FFFF00"/>
                </a:solidFill>
              </a:rPr>
              <a:t>, </a:t>
            </a:r>
            <a:r>
              <a:rPr lang="en-GB" b="1" dirty="0">
                <a:solidFill>
                  <a:srgbClr val="FFFF00"/>
                </a:solidFill>
              </a:rPr>
              <a:t>chasten </a:t>
            </a:r>
            <a:r>
              <a:rPr lang="en-GB" b="1" dirty="0">
                <a:solidFill>
                  <a:srgbClr val="FFFF00"/>
                </a:solidFill>
                <a:latin typeface="Arial Black" panose="020B0A04020102020204" pitchFamily="34" charset="0"/>
              </a:rPr>
              <a:t>not in anger</a:t>
            </a:r>
            <a:r>
              <a:rPr lang="en-GB" b="1" dirty="0">
                <a:solidFill>
                  <a:srgbClr val="FFFF00"/>
                </a:solidFill>
              </a:rPr>
              <a:t>,</a:t>
            </a:r>
            <a:endParaRPr lang="en-NZ" b="1" dirty="0">
              <a:solidFill>
                <a:srgbClr val="FFFF00"/>
              </a:solidFill>
            </a:endParaRPr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nor</a:t>
            </a:r>
            <a:r>
              <a:rPr lang="en-GB" dirty="0"/>
              <a:t> in your wrath re</a:t>
            </a:r>
            <a:r>
              <a:rPr lang="en-GB" b="1" dirty="0">
                <a:latin typeface="Arial Black" panose="020B0A04020102020204" pitchFamily="34" charset="0"/>
              </a:rPr>
              <a:t>buke me</a:t>
            </a:r>
            <a:r>
              <a:rPr lang="en-GB" dirty="0"/>
              <a:t>.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Give</a:t>
            </a:r>
            <a:r>
              <a:rPr lang="en-GB" dirty="0"/>
              <a:t> me your healing </a:t>
            </a:r>
            <a:r>
              <a:rPr lang="en-GB" b="1" dirty="0">
                <a:latin typeface="Arial Black" panose="020B0A04020102020204" pitchFamily="34" charset="0"/>
              </a:rPr>
              <a:t>word</a:t>
            </a:r>
            <a:r>
              <a:rPr lang="en-GB" dirty="0"/>
              <a:t>.</a:t>
            </a:r>
            <a:endParaRPr lang="en-NZ" dirty="0"/>
          </a:p>
          <a:p>
            <a:r>
              <a:rPr lang="en-GB" b="1" dirty="0"/>
              <a:t>	</a:t>
            </a:r>
            <a:r>
              <a:rPr lang="en-GB" b="1" dirty="0">
                <a:latin typeface="Arial Black" panose="020B0A04020102020204" pitchFamily="34" charset="0"/>
              </a:rPr>
              <a:t>My</a:t>
            </a:r>
            <a:r>
              <a:rPr lang="en-GB" dirty="0"/>
              <a:t> soul and body </a:t>
            </a:r>
            <a:r>
              <a:rPr lang="en-GB" b="1" dirty="0">
                <a:latin typeface="Arial Black" panose="020B0A04020102020204" pitchFamily="34" charset="0"/>
              </a:rPr>
              <a:t>languish</a:t>
            </a:r>
            <a:r>
              <a:rPr lang="en-GB" dirty="0"/>
              <a:t>;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I</a:t>
            </a:r>
            <a:r>
              <a:rPr lang="en-GB" dirty="0"/>
              <a:t> wait for you in </a:t>
            </a:r>
            <a:r>
              <a:rPr lang="en-GB" b="1" dirty="0">
                <a:latin typeface="Arial Black" panose="020B0A04020102020204" pitchFamily="34" charset="0"/>
              </a:rPr>
              <a:t>anguish</a:t>
            </a:r>
            <a:r>
              <a:rPr lang="en-GB" dirty="0"/>
              <a:t>.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How</a:t>
            </a:r>
            <a:r>
              <a:rPr lang="en-GB" dirty="0"/>
              <a:t> long, how </a:t>
            </a:r>
            <a:r>
              <a:rPr lang="en-GB" b="1" dirty="0">
                <a:latin typeface="Arial Black" panose="020B0A04020102020204" pitchFamily="34" charset="0"/>
              </a:rPr>
              <a:t>long</a:t>
            </a:r>
            <a:r>
              <a:rPr lang="en-GB" dirty="0"/>
              <a:t>, </a:t>
            </a:r>
            <a:r>
              <a:rPr lang="en-GB" b="1" dirty="0">
                <a:latin typeface="Arial Black" panose="020B0A04020102020204" pitchFamily="34" charset="0"/>
              </a:rPr>
              <a:t>O</a:t>
            </a:r>
            <a:r>
              <a:rPr lang="en-GB" dirty="0"/>
              <a:t> </a:t>
            </a:r>
            <a:r>
              <a:rPr lang="en-GB" b="1" dirty="0" smtClean="0">
                <a:latin typeface="Arial Black" panose="020B0A04020102020204" pitchFamily="34" charset="0"/>
              </a:rPr>
              <a:t>L</a:t>
            </a:r>
            <a:r>
              <a:rPr lang="en-GB" sz="2400" b="1" dirty="0" smtClean="0">
                <a:latin typeface="Arial Black" panose="020B0A04020102020204" pitchFamily="34" charset="0"/>
              </a:rPr>
              <a:t>ORD</a:t>
            </a:r>
            <a:r>
              <a:rPr lang="en-GB" dirty="0" smtClean="0"/>
              <a:t>?</a:t>
            </a:r>
            <a:endParaRPr lang="en-NZ" dirty="0"/>
          </a:p>
        </p:txBody>
      </p:sp>
      <p:sp>
        <p:nvSpPr>
          <p:cNvPr id="12291" name="Text Box 6"/>
          <p:cNvSpPr txBox="1">
            <a:spLocks noChangeArrowheads="1"/>
          </p:cNvSpPr>
          <p:nvPr/>
        </p:nvSpPr>
        <p:spPr bwMode="auto">
          <a:xfrm>
            <a:off x="34925" y="6524625"/>
            <a:ext cx="316865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200" dirty="0"/>
              <a:t>[Sing to the Lord 6</a:t>
            </a:r>
            <a:r>
              <a:rPr lang="en-NZ" altLang="en-US" sz="1200" dirty="0" smtClean="0"/>
              <a:t>]</a:t>
            </a:r>
            <a:endParaRPr lang="en-NZ" altLang="en-US" sz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2.</a:t>
            </a:r>
            <a:r>
              <a:rPr lang="en-NZ" altLang="en-US" dirty="0" smtClean="0"/>
              <a:t>	</a:t>
            </a:r>
            <a:r>
              <a:rPr lang="en-GB" b="1" dirty="0">
                <a:latin typeface="Arial Black" panose="020B0A04020102020204" pitchFamily="34" charset="0"/>
              </a:rPr>
              <a:t>Turn</a:t>
            </a:r>
            <a:r>
              <a:rPr lang="en-GB" dirty="0"/>
              <a:t> to me </a:t>
            </a:r>
            <a:r>
              <a:rPr lang="en-GB" b="1" dirty="0">
                <a:latin typeface="Arial Black" panose="020B0A04020102020204" pitchFamily="34" charset="0"/>
              </a:rPr>
              <a:t>now</a:t>
            </a:r>
            <a:r>
              <a:rPr lang="en-GB" dirty="0"/>
              <a:t>, </a:t>
            </a:r>
            <a:r>
              <a:rPr lang="en-GB" b="1" dirty="0">
                <a:latin typeface="Arial Black" panose="020B0A04020102020204" pitchFamily="34" charset="0"/>
              </a:rPr>
              <a:t>uphold me</a:t>
            </a:r>
            <a:r>
              <a:rPr lang="en-GB" dirty="0"/>
              <a:t>;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for</a:t>
            </a:r>
            <a:r>
              <a:rPr lang="en-GB" dirty="0"/>
              <a:t> your love’s sake re</a:t>
            </a:r>
            <a:r>
              <a:rPr lang="en-GB" b="1" dirty="0">
                <a:latin typeface="Arial Black" panose="020B0A04020102020204" pitchFamily="34" charset="0"/>
              </a:rPr>
              <a:t>store me</a:t>
            </a:r>
            <a:r>
              <a:rPr lang="en-GB" dirty="0"/>
              <a:t>.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O</a:t>
            </a:r>
            <a:r>
              <a:rPr lang="en-GB" dirty="0"/>
              <a:t> save me by your </a:t>
            </a:r>
            <a:r>
              <a:rPr lang="en-GB" b="1" dirty="0">
                <a:latin typeface="Arial Black" panose="020B0A04020102020204" pitchFamily="34" charset="0"/>
              </a:rPr>
              <a:t>grace</a:t>
            </a:r>
            <a:r>
              <a:rPr lang="en-GB" dirty="0"/>
              <a:t>.</a:t>
            </a:r>
            <a:endParaRPr lang="en-NZ" dirty="0"/>
          </a:p>
          <a:p>
            <a:r>
              <a:rPr lang="en-GB" b="1" dirty="0"/>
              <a:t>	</a:t>
            </a:r>
            <a:r>
              <a:rPr lang="en-GB" b="1" dirty="0">
                <a:latin typeface="Arial Black" panose="020B0A04020102020204" pitchFamily="34" charset="0"/>
              </a:rPr>
              <a:t>For</a:t>
            </a:r>
            <a:r>
              <a:rPr lang="en-GB" dirty="0"/>
              <a:t> death ends all re</a:t>
            </a:r>
            <a:r>
              <a:rPr lang="en-GB" b="1" dirty="0">
                <a:latin typeface="Arial Black" panose="020B0A04020102020204" pitchFamily="34" charset="0"/>
              </a:rPr>
              <a:t>membrance</a:t>
            </a:r>
            <a:r>
              <a:rPr lang="en-GB" dirty="0"/>
              <a:t>;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it</a:t>
            </a:r>
            <a:r>
              <a:rPr lang="en-GB" dirty="0"/>
              <a:t> wraps the tongue in </a:t>
            </a:r>
            <a:r>
              <a:rPr lang="en-GB" b="1" dirty="0">
                <a:latin typeface="Arial Black" panose="020B0A04020102020204" pitchFamily="34" charset="0"/>
              </a:rPr>
              <a:t>silence</a:t>
            </a:r>
            <a:r>
              <a:rPr lang="en-GB" dirty="0"/>
              <a:t>.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How</a:t>
            </a:r>
            <a:r>
              <a:rPr lang="en-GB" dirty="0"/>
              <a:t> can the </a:t>
            </a:r>
            <a:r>
              <a:rPr lang="en-GB" b="1" dirty="0">
                <a:latin typeface="Arial Black" panose="020B0A04020102020204" pitchFamily="34" charset="0"/>
              </a:rPr>
              <a:t>dead sing praise</a:t>
            </a:r>
            <a:r>
              <a:rPr lang="en-GB" dirty="0" smtClean="0"/>
              <a:t>?</a:t>
            </a:r>
            <a:endParaRPr lang="en-NZ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3.</a:t>
            </a:r>
            <a:r>
              <a:rPr lang="en-NZ" altLang="en-US" dirty="0" smtClean="0"/>
              <a:t>	</a:t>
            </a:r>
            <a:r>
              <a:rPr lang="en-GB" b="1" dirty="0">
                <a:latin typeface="Arial Black" panose="020B0A04020102020204" pitchFamily="34" charset="0"/>
              </a:rPr>
              <a:t>Pain</a:t>
            </a:r>
            <a:r>
              <a:rPr lang="en-GB" b="1" dirty="0"/>
              <a:t> </a:t>
            </a:r>
            <a:r>
              <a:rPr lang="en-GB" dirty="0"/>
              <a:t>and dis</a:t>
            </a:r>
            <a:r>
              <a:rPr lang="en-GB" b="1" dirty="0">
                <a:latin typeface="Arial Black" panose="020B0A04020102020204" pitchFamily="34" charset="0"/>
              </a:rPr>
              <a:t>tress</a:t>
            </a:r>
            <a:r>
              <a:rPr lang="en-GB" dirty="0"/>
              <a:t> </a:t>
            </a:r>
            <a:r>
              <a:rPr lang="en-GB" b="1" dirty="0" err="1">
                <a:latin typeface="Arial Black" panose="020B0A04020102020204" pitchFamily="34" charset="0"/>
              </a:rPr>
              <a:t>o’erwhelm</a:t>
            </a:r>
            <a:r>
              <a:rPr lang="en-GB" b="1" dirty="0"/>
              <a:t> </a:t>
            </a:r>
            <a:r>
              <a:rPr lang="en-GB" b="1" dirty="0">
                <a:latin typeface="Arial Black" panose="020B0A04020102020204" pitchFamily="34" charset="0"/>
              </a:rPr>
              <a:t>me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I</a:t>
            </a:r>
            <a:r>
              <a:rPr lang="en-GB" dirty="0"/>
              <a:t> cry all night for </a:t>
            </a:r>
            <a:r>
              <a:rPr lang="en-GB" b="1" dirty="0">
                <a:latin typeface="Arial Black" panose="020B0A04020102020204" pitchFamily="34" charset="0"/>
              </a:rPr>
              <a:t>mercy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my</a:t>
            </a:r>
            <a:r>
              <a:rPr lang="en-GB" b="1" dirty="0"/>
              <a:t> </a:t>
            </a:r>
            <a:r>
              <a:rPr lang="en-GB" dirty="0"/>
              <a:t>bed is wet with </a:t>
            </a:r>
            <a:r>
              <a:rPr lang="en-GB" b="1" dirty="0">
                <a:latin typeface="Arial Black" panose="020B0A04020102020204" pitchFamily="34" charset="0"/>
              </a:rPr>
              <a:t>tears</a:t>
            </a:r>
            <a:r>
              <a:rPr lang="en-GB" dirty="0"/>
              <a:t>.</a:t>
            </a:r>
            <a:endParaRPr lang="en-NZ" dirty="0"/>
          </a:p>
          <a:p>
            <a:r>
              <a:rPr lang="en-GB" b="1" dirty="0"/>
              <a:t>	</a:t>
            </a:r>
            <a:r>
              <a:rPr lang="en-GB" b="1" dirty="0">
                <a:latin typeface="Arial Black" panose="020B0A04020102020204" pitchFamily="34" charset="0"/>
              </a:rPr>
              <a:t>My</a:t>
            </a:r>
            <a:r>
              <a:rPr lang="en-GB" b="1" dirty="0"/>
              <a:t> </a:t>
            </a:r>
            <a:r>
              <a:rPr lang="en-GB" dirty="0"/>
              <a:t>eyes can weep no </a:t>
            </a:r>
            <a:r>
              <a:rPr lang="en-GB" b="1" dirty="0">
                <a:latin typeface="Arial Black" panose="020B0A04020102020204" pitchFamily="34" charset="0"/>
              </a:rPr>
              <a:t>longer</a:t>
            </a:r>
            <a:r>
              <a:rPr lang="en-GB" dirty="0"/>
              <a:t>;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my</a:t>
            </a:r>
            <a:r>
              <a:rPr lang="en-GB" dirty="0"/>
              <a:t> enemies seem </a:t>
            </a:r>
            <a:r>
              <a:rPr lang="en-GB" b="1" dirty="0">
                <a:latin typeface="Arial Black" panose="020B0A04020102020204" pitchFamily="34" charset="0"/>
              </a:rPr>
              <a:t>stronger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my</a:t>
            </a:r>
            <a:r>
              <a:rPr lang="en-GB" b="1" dirty="0"/>
              <a:t> </a:t>
            </a:r>
            <a:r>
              <a:rPr lang="en-GB" dirty="0"/>
              <a:t>awful </a:t>
            </a:r>
            <a:r>
              <a:rPr lang="en-GB" b="1" dirty="0">
                <a:latin typeface="Arial Black" panose="020B0A04020102020204" pitchFamily="34" charset="0"/>
              </a:rPr>
              <a:t>foes and fears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7528555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4.</a:t>
            </a:r>
            <a:r>
              <a:rPr lang="en-NZ" altLang="en-US" dirty="0" smtClean="0"/>
              <a:t>	</a:t>
            </a:r>
            <a:r>
              <a:rPr lang="en-GB" b="1" dirty="0">
                <a:latin typeface="Arial Black" panose="020B0A04020102020204" pitchFamily="34" charset="0"/>
              </a:rPr>
              <a:t>All</a:t>
            </a:r>
            <a:r>
              <a:rPr lang="en-GB" b="1" dirty="0"/>
              <a:t> </a:t>
            </a:r>
            <a:r>
              <a:rPr lang="en-GB" dirty="0"/>
              <a:t>who love </a:t>
            </a:r>
            <a:r>
              <a:rPr lang="en-GB" b="1" dirty="0">
                <a:latin typeface="Arial Black" panose="020B0A04020102020204" pitchFamily="34" charset="0"/>
              </a:rPr>
              <a:t>evil</a:t>
            </a:r>
            <a:r>
              <a:rPr lang="en-GB" dirty="0"/>
              <a:t>, </a:t>
            </a:r>
            <a:r>
              <a:rPr lang="en-GB" b="1" dirty="0">
                <a:latin typeface="Arial Black" panose="020B0A04020102020204" pitchFamily="34" charset="0"/>
              </a:rPr>
              <a:t>leave me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for</a:t>
            </a:r>
            <a:r>
              <a:rPr lang="en-GB" dirty="0"/>
              <a:t> </a:t>
            </a:r>
            <a:r>
              <a:rPr lang="en-GB" dirty="0" smtClean="0"/>
              <a:t>G</a:t>
            </a:r>
            <a:r>
              <a:rPr lang="en-GB" sz="2400" dirty="0" smtClean="0"/>
              <a:t>OD</a:t>
            </a:r>
            <a:r>
              <a:rPr lang="en-GB" dirty="0" smtClean="0"/>
              <a:t> </a:t>
            </a:r>
            <a:r>
              <a:rPr lang="en-GB" dirty="0"/>
              <a:t>has heard my </a:t>
            </a:r>
            <a:r>
              <a:rPr lang="en-GB" b="1" dirty="0">
                <a:latin typeface="Arial Black" panose="020B0A04020102020204" pitchFamily="34" charset="0"/>
              </a:rPr>
              <a:t>weeping</a:t>
            </a:r>
            <a:r>
              <a:rPr lang="en-GB" dirty="0"/>
              <a:t>: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my</a:t>
            </a:r>
            <a:r>
              <a:rPr lang="en-GB" dirty="0"/>
              <a:t> foes are put to </a:t>
            </a:r>
            <a:r>
              <a:rPr lang="en-GB" b="1" dirty="0">
                <a:latin typeface="Arial Black" panose="020B0A04020102020204" pitchFamily="34" charset="0"/>
              </a:rPr>
              <a:t>shame</a:t>
            </a:r>
            <a:r>
              <a:rPr lang="en-GB" dirty="0"/>
              <a:t>.</a:t>
            </a:r>
            <a:endParaRPr lang="en-NZ" dirty="0"/>
          </a:p>
          <a:p>
            <a:r>
              <a:rPr lang="en-GB" b="1" dirty="0"/>
              <a:t>	</a:t>
            </a:r>
            <a:r>
              <a:rPr lang="en-GB" b="1" dirty="0">
                <a:latin typeface="Arial Black" panose="020B0A04020102020204" pitchFamily="34" charset="0"/>
              </a:rPr>
              <a:t>Turned</a:t>
            </a:r>
            <a:r>
              <a:rPr lang="en-GB" dirty="0"/>
              <a:t> back, no more to </a:t>
            </a:r>
            <a:r>
              <a:rPr lang="en-GB" b="1" dirty="0">
                <a:latin typeface="Arial Black" panose="020B0A04020102020204" pitchFamily="34" charset="0"/>
              </a:rPr>
              <a:t>grieve me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they</a:t>
            </a:r>
            <a:r>
              <a:rPr lang="en-GB" dirty="0"/>
              <a:t> suddenly shall </a:t>
            </a:r>
            <a:r>
              <a:rPr lang="en-GB" b="1" dirty="0">
                <a:latin typeface="Arial Black" panose="020B0A04020102020204" pitchFamily="34" charset="0"/>
              </a:rPr>
              <a:t>leave me</a:t>
            </a:r>
            <a:r>
              <a:rPr lang="en-GB" dirty="0"/>
              <a:t>.</a:t>
            </a:r>
            <a:endParaRPr lang="en-NZ" dirty="0"/>
          </a:p>
          <a:p>
            <a:r>
              <a:rPr lang="en-GB" dirty="0"/>
              <a:t>		</a:t>
            </a:r>
            <a:r>
              <a:rPr lang="en-GB" b="1" dirty="0">
                <a:latin typeface="Arial Black" panose="020B0A04020102020204" pitchFamily="34" charset="0"/>
              </a:rPr>
              <a:t>All</a:t>
            </a:r>
            <a:r>
              <a:rPr lang="en-GB" dirty="0"/>
              <a:t> glory </a:t>
            </a:r>
            <a:r>
              <a:rPr lang="en-GB" b="1" dirty="0">
                <a:latin typeface="Arial Black" panose="020B0A04020102020204" pitchFamily="34" charset="0"/>
              </a:rPr>
              <a:t>to his name</a:t>
            </a:r>
            <a:r>
              <a:rPr lang="en-GB" dirty="0" smtClean="0"/>
              <a:t>!</a:t>
            </a:r>
            <a:endParaRPr lang="en-NZ" dirty="0"/>
          </a:p>
        </p:txBody>
      </p:sp>
      <p:sp>
        <p:nvSpPr>
          <p:cNvPr id="14339" name="Text Box 4"/>
          <p:cNvSpPr txBox="1">
            <a:spLocks noChangeArrowheads="1"/>
          </p:cNvSpPr>
          <p:nvPr/>
        </p:nvSpPr>
        <p:spPr bwMode="auto">
          <a:xfrm>
            <a:off x="-6524" y="5750004"/>
            <a:ext cx="9144000" cy="110799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/>
              <a:t>Sing to the Lord </a:t>
            </a:r>
            <a:r>
              <a:rPr lang="en-NZ" altLang="en-US" sz="1000" dirty="0" smtClean="0"/>
              <a:t>6</a:t>
            </a:r>
          </a:p>
          <a:p>
            <a:pPr algn="r" eaLnBrk="1" hangingPunct="1">
              <a:spcBef>
                <a:spcPct val="0"/>
              </a:spcBef>
              <a:buClrTx/>
              <a:buSzTx/>
            </a:pPr>
            <a:r>
              <a:rPr lang="en-NZ" altLang="en-US" sz="1000" dirty="0">
                <a:solidFill>
                  <a:srgbClr val="FF0000"/>
                </a:solidFill>
              </a:rPr>
              <a:t>Reformed Church of __________ CCLI License # </a:t>
            </a:r>
            <a:r>
              <a:rPr lang="en-NZ" altLang="en-US" sz="1000" dirty="0" smtClean="0">
                <a:solidFill>
                  <a:srgbClr val="FF0000"/>
                </a:solidFill>
              </a:rPr>
              <a:t>_____</a:t>
            </a:r>
            <a:r>
              <a:rPr lang="en-NZ" altLang="en-US" sz="1000" dirty="0" smtClean="0">
                <a:solidFill>
                  <a:srgbClr val="FF0000"/>
                </a:solidFill>
              </a:rPr>
              <a:t> </a:t>
            </a:r>
            <a:endParaRPr lang="en-NZ" altLang="en-US" sz="1000" dirty="0"/>
          </a:p>
          <a:p>
            <a:pPr algn="r"/>
            <a:r>
              <a:rPr lang="en-GB" sz="1000" i="1" dirty="0"/>
              <a:t>Projection permitted with CCLI licence (#726651)</a:t>
            </a:r>
            <a:endParaRPr lang="en-NZ" sz="1000" i="1" dirty="0"/>
          </a:p>
          <a:p>
            <a:pPr algn="r"/>
            <a:r>
              <a:rPr lang="en-GB" sz="1000" dirty="0"/>
              <a:t>Text: Clarence P. </a:t>
            </a:r>
            <a:r>
              <a:rPr lang="en-GB" sz="1000" dirty="0" err="1"/>
              <a:t>Walhout</a:t>
            </a:r>
            <a:r>
              <a:rPr lang="en-GB" sz="1000" dirty="0"/>
              <a:t>, 1982, © Faith Alive Christian Resources, 1987</a:t>
            </a:r>
            <a:endParaRPr lang="en-NZ" sz="1000" dirty="0"/>
          </a:p>
          <a:p>
            <a:pPr algn="r"/>
            <a:r>
              <a:rPr lang="en-GB" sz="1000" dirty="0"/>
              <a:t>Tune: </a:t>
            </a:r>
            <a:r>
              <a:rPr lang="en-GB" sz="1000" dirty="0" err="1"/>
              <a:t>Genevan</a:t>
            </a:r>
            <a:r>
              <a:rPr lang="en-GB" sz="1000" dirty="0"/>
              <a:t> Psalter, 1542;</a:t>
            </a:r>
            <a:br>
              <a:rPr lang="en-GB" sz="1000" dirty="0"/>
            </a:br>
            <a:r>
              <a:rPr lang="en-GB" sz="1000" dirty="0"/>
              <a:t>harm. Howard </a:t>
            </a:r>
            <a:r>
              <a:rPr lang="en-GB" sz="1000" dirty="0" err="1"/>
              <a:t>Slenk</a:t>
            </a:r>
            <a:r>
              <a:rPr lang="en-GB" sz="1000" dirty="0"/>
              <a:t>, 1985, © Faith Alive Christian Resources, </a:t>
            </a:r>
            <a:r>
              <a:rPr lang="en-GB" sz="1000" dirty="0" smtClean="0"/>
              <a:t>1987</a:t>
            </a:r>
            <a:endParaRPr lang="en-NZ" altLang="en-US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plate">
  <a:themeElements>
    <a:clrScheme name="template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template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</Template>
  <TotalTime>11</TotalTime>
  <Words>57</Words>
  <Application>Microsoft Office PowerPoint</Application>
  <PresentationFormat>On-screen Show (4:3)</PresentationFormat>
  <Paragraphs>30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template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Jessica Gough</dc:creator>
  <cp:lastModifiedBy>Jessica Gough</cp:lastModifiedBy>
  <cp:revision>6</cp:revision>
  <cp:lastPrinted>1601-01-01T00:00:00Z</cp:lastPrinted>
  <dcterms:created xsi:type="dcterms:W3CDTF">2014-01-08T08:13:32Z</dcterms:created>
  <dcterms:modified xsi:type="dcterms:W3CDTF">2014-04-03T09:10:35Z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