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18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61" r:id="rId17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9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C850F46-2604-4B10-A627-C3367D7EDC7D}" type="datetimeFigureOut">
              <a:rPr lang="en-NZ"/>
              <a:pPr>
                <a:defRPr/>
              </a:pPr>
              <a:t>11/01/2014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244BAC6-3C23-4FAF-8F75-950592DEDA06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206068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fld id="{8667319B-96BD-4EE2-B38C-55857EB57450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56698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4C168-95D1-4220-9528-BF0DF189A90B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01509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B5FA8-135D-4A6D-B290-50AF2D4DB848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6345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97415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4F1E9-50BF-4C0A-AC2A-84BBB5BD3492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44168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B4436-A6A3-441F-8FB1-4E2DD4F71178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51528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B20D3-564A-44D5-A0E9-CF518FD4A26C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30496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B58C07-25AF-4011-BFAE-B3F7FF428159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05961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7909B-5188-4DE2-8477-25818C871267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13648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A4E5B-445F-4F24-8BE4-0272487E20DA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08600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8E4F6-2D41-46B2-8A3E-D84945ACB1F7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2141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58" r:id="rId1"/>
    <p:sldLayoutId id="2147483857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>
                <a:solidFill>
                  <a:srgbClr val="FFFF00"/>
                </a:solidFill>
              </a:rPr>
              <a:t>O </a:t>
            </a:r>
            <a:r>
              <a:rPr lang="en-GB" b="1" dirty="0" smtClean="0">
                <a:solidFill>
                  <a:srgbClr val="FFFF00"/>
                </a:solidFill>
              </a:rPr>
              <a:t>L</a:t>
            </a:r>
            <a:r>
              <a:rPr lang="en-GB" sz="2400" b="1" dirty="0" smtClean="0">
                <a:solidFill>
                  <a:srgbClr val="FFFF00"/>
                </a:solidFill>
              </a:rPr>
              <a:t>ORD</a:t>
            </a:r>
            <a:r>
              <a:rPr lang="en-GB" b="1" dirty="0" smtClean="0">
                <a:solidFill>
                  <a:srgbClr val="FFFF00"/>
                </a:solidFill>
              </a:rPr>
              <a:t>, </a:t>
            </a:r>
            <a:r>
              <a:rPr lang="en-GB" b="1" dirty="0">
                <a:solidFill>
                  <a:srgbClr val="FFFF00"/>
                </a:solidFill>
              </a:rPr>
              <a:t>why do you stand remote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and stay so far away?</a:t>
            </a:r>
            <a:endParaRPr lang="en-NZ" dirty="0"/>
          </a:p>
          <a:p>
            <a:r>
              <a:rPr lang="en-GB" dirty="0"/>
              <a:t>	Why do you hide yourself from us</a:t>
            </a:r>
            <a:endParaRPr lang="en-NZ" dirty="0"/>
          </a:p>
          <a:p>
            <a:r>
              <a:rPr lang="en-GB" dirty="0"/>
              <a:t>		when trouble comes our way?</a:t>
            </a:r>
            <a:endParaRPr lang="en-NZ" altLang="en-US" dirty="0" smtClean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10]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10.</a:t>
            </a:r>
            <a:r>
              <a:rPr lang="en-NZ" altLang="en-US" dirty="0" smtClean="0"/>
              <a:t>	</a:t>
            </a:r>
            <a:r>
              <a:rPr lang="en-GB" dirty="0"/>
              <a:t>His victims by his strength are crushed;</a:t>
            </a:r>
            <a:endParaRPr lang="en-NZ" dirty="0"/>
          </a:p>
          <a:p>
            <a:r>
              <a:rPr lang="en-GB" dirty="0"/>
              <a:t>		his prey collapse and fall.</a:t>
            </a:r>
            <a:endParaRPr lang="en-NZ" dirty="0"/>
          </a:p>
          <a:p>
            <a:r>
              <a:rPr lang="en-GB" dirty="0"/>
              <a:t>	He thinks, “God does not notice it;</a:t>
            </a:r>
            <a:endParaRPr lang="en-NZ" dirty="0"/>
          </a:p>
          <a:p>
            <a:r>
              <a:rPr lang="en-GB" dirty="0"/>
              <a:t>		he does not see at all.”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94724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11.</a:t>
            </a:r>
            <a:r>
              <a:rPr lang="en-NZ" altLang="en-US" dirty="0" smtClean="0"/>
              <a:t>	</a:t>
            </a:r>
            <a:r>
              <a:rPr lang="en-GB" dirty="0"/>
              <a:t>Arise, </a:t>
            </a:r>
            <a:r>
              <a:rPr lang="en-GB" dirty="0" smtClean="0"/>
              <a:t>L</a:t>
            </a:r>
            <a:r>
              <a:rPr lang="en-GB" sz="2400" dirty="0" smtClean="0"/>
              <a:t>ORD</a:t>
            </a:r>
            <a:r>
              <a:rPr lang="en-GB" dirty="0" smtClean="0"/>
              <a:t> God</a:t>
            </a:r>
            <a:r>
              <a:rPr lang="en-GB" dirty="0"/>
              <a:t>, lift up your hand;</a:t>
            </a:r>
            <a:endParaRPr lang="en-NZ" dirty="0"/>
          </a:p>
          <a:p>
            <a:r>
              <a:rPr lang="en-GB" dirty="0"/>
              <a:t>		do not forget the poor.</a:t>
            </a:r>
            <a:endParaRPr lang="en-NZ" dirty="0"/>
          </a:p>
          <a:p>
            <a:r>
              <a:rPr lang="en-GB" dirty="0"/>
              <a:t>	Why does the wicked say of God,</a:t>
            </a:r>
            <a:endParaRPr lang="en-NZ" dirty="0"/>
          </a:p>
          <a:p>
            <a:r>
              <a:rPr lang="en-GB" dirty="0"/>
              <a:t>		“My conduct he’ll ignore”?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94724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12.</a:t>
            </a:r>
            <a:r>
              <a:rPr lang="en-NZ" altLang="en-US" dirty="0" smtClean="0"/>
              <a:t>	</a:t>
            </a:r>
            <a:r>
              <a:rPr lang="en-GB" dirty="0"/>
              <a:t>But you, O God, do see such wrong</a:t>
            </a:r>
            <a:endParaRPr lang="en-NZ" dirty="0"/>
          </a:p>
          <a:p>
            <a:r>
              <a:rPr lang="en-GB" dirty="0"/>
              <a:t>		and you will bring redress.</a:t>
            </a:r>
            <a:endParaRPr lang="en-NZ" dirty="0"/>
          </a:p>
          <a:p>
            <a:r>
              <a:rPr lang="en-GB" dirty="0"/>
              <a:t>	The victim puts his trust in you;</a:t>
            </a:r>
            <a:endParaRPr lang="en-NZ" dirty="0"/>
          </a:p>
          <a:p>
            <a:r>
              <a:rPr lang="en-GB" dirty="0"/>
              <a:t>		you help the fatherless.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947244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13.</a:t>
            </a:r>
            <a:r>
              <a:rPr lang="en-NZ" altLang="en-US" dirty="0" smtClean="0"/>
              <a:t>	</a:t>
            </a:r>
            <a:r>
              <a:rPr lang="en-GB" dirty="0" smtClean="0"/>
              <a:t>L</a:t>
            </a:r>
            <a:r>
              <a:rPr lang="en-GB" sz="2400" dirty="0" smtClean="0"/>
              <a:t>ORD</a:t>
            </a:r>
            <a:r>
              <a:rPr lang="en-GB" dirty="0" smtClean="0"/>
              <a:t>, </a:t>
            </a:r>
            <a:r>
              <a:rPr lang="en-GB" dirty="0"/>
              <a:t>break the wicked person’s </a:t>
            </a:r>
            <a:r>
              <a:rPr lang="en-GB" dirty="0" err="1"/>
              <a:t>pow’r</a:t>
            </a:r>
            <a:endParaRPr lang="en-NZ" dirty="0"/>
          </a:p>
          <a:p>
            <a:r>
              <a:rPr lang="en-GB" dirty="0"/>
              <a:t>		and call him to account</a:t>
            </a:r>
            <a:endParaRPr lang="en-NZ" dirty="0"/>
          </a:p>
          <a:p>
            <a:r>
              <a:rPr lang="en-GB" dirty="0"/>
              <a:t>	for all the evil which he thought</a:t>
            </a:r>
            <a:endParaRPr lang="en-NZ" dirty="0"/>
          </a:p>
          <a:p>
            <a:r>
              <a:rPr lang="en-GB" dirty="0"/>
              <a:t>		would never be found out.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94724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14.</a:t>
            </a:r>
            <a:r>
              <a:rPr lang="en-NZ" altLang="en-US" dirty="0" smtClean="0"/>
              <a:t>	</a:t>
            </a:r>
            <a:r>
              <a:rPr lang="en-GB" dirty="0"/>
              <a:t>The </a:t>
            </a:r>
            <a:r>
              <a:rPr lang="en-GB" dirty="0" smtClean="0"/>
              <a:t>L</a:t>
            </a:r>
            <a:r>
              <a:rPr lang="en-GB" sz="2400" dirty="0" smtClean="0"/>
              <a:t>ORD</a:t>
            </a:r>
            <a:r>
              <a:rPr lang="en-GB" dirty="0" smtClean="0"/>
              <a:t> will </a:t>
            </a:r>
            <a:r>
              <a:rPr lang="en-GB" dirty="0"/>
              <a:t>ever reign as King;</a:t>
            </a:r>
            <a:endParaRPr lang="en-NZ" dirty="0"/>
          </a:p>
          <a:p>
            <a:r>
              <a:rPr lang="en-GB" dirty="0"/>
              <a:t>		his throne will always stand.</a:t>
            </a:r>
            <a:endParaRPr lang="en-NZ" dirty="0"/>
          </a:p>
          <a:p>
            <a:r>
              <a:rPr lang="en-GB" dirty="0"/>
              <a:t>	The heathen nations of the world</a:t>
            </a:r>
            <a:endParaRPr lang="en-NZ" dirty="0"/>
          </a:p>
          <a:p>
            <a:r>
              <a:rPr lang="en-GB" dirty="0"/>
              <a:t>		will perish from his land.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947244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15.</a:t>
            </a:r>
            <a:r>
              <a:rPr lang="en-NZ" altLang="en-US" dirty="0" smtClean="0"/>
              <a:t>	</a:t>
            </a:r>
            <a:r>
              <a:rPr lang="en-GB" dirty="0"/>
              <a:t>O </a:t>
            </a:r>
            <a:r>
              <a:rPr lang="en-GB" dirty="0" smtClean="0"/>
              <a:t>L</a:t>
            </a:r>
            <a:r>
              <a:rPr lang="en-GB" sz="2400" dirty="0" smtClean="0"/>
              <a:t>ORD</a:t>
            </a:r>
            <a:r>
              <a:rPr lang="en-GB" dirty="0" smtClean="0"/>
              <a:t>, </a:t>
            </a:r>
            <a:r>
              <a:rPr lang="en-GB" dirty="0"/>
              <a:t>the needy ones’ desire</a:t>
            </a:r>
            <a:endParaRPr lang="en-NZ" dirty="0"/>
          </a:p>
          <a:p>
            <a:r>
              <a:rPr lang="en-GB" dirty="0"/>
              <a:t>		you answer from on high;</a:t>
            </a:r>
            <a:endParaRPr lang="en-NZ" dirty="0"/>
          </a:p>
          <a:p>
            <a:r>
              <a:rPr lang="en-GB" dirty="0"/>
              <a:t>	you give encouragement to them</a:t>
            </a:r>
            <a:endParaRPr lang="en-NZ" dirty="0"/>
          </a:p>
          <a:p>
            <a:r>
              <a:rPr lang="en-GB" dirty="0"/>
              <a:t>		and listen to their cry.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947244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16.</a:t>
            </a:r>
            <a:r>
              <a:rPr lang="en-NZ" altLang="en-US" dirty="0" smtClean="0"/>
              <a:t>	</a:t>
            </a:r>
            <a:r>
              <a:rPr lang="en-GB" dirty="0"/>
              <a:t>For you defend the fatherless</a:t>
            </a:r>
            <a:endParaRPr lang="en-NZ" dirty="0"/>
          </a:p>
          <a:p>
            <a:r>
              <a:rPr lang="en-GB" dirty="0"/>
              <a:t>		and those who are oppressed,</a:t>
            </a:r>
            <a:endParaRPr lang="en-NZ" dirty="0"/>
          </a:p>
          <a:p>
            <a:r>
              <a:rPr lang="en-GB" dirty="0"/>
              <a:t>	so that from fear of mortal man</a:t>
            </a:r>
            <a:endParaRPr lang="en-NZ" dirty="0"/>
          </a:p>
          <a:p>
            <a:r>
              <a:rPr lang="en-GB" dirty="0"/>
              <a:t>		the helpless may have rest.</a:t>
            </a:r>
            <a:endParaRPr lang="en-NZ" altLang="en-US" dirty="0" smtClean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0" y="6103461"/>
            <a:ext cx="91440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10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</a:t>
            </a:r>
            <a:r>
              <a:rPr lang="en-NZ" altLang="en-US" sz="1000" i="1" dirty="0" smtClean="0"/>
              <a:t>permission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sz="1000" dirty="0" smtClean="0"/>
              <a:t>Text</a:t>
            </a:r>
            <a:r>
              <a:rPr lang="en-GB" sz="1000" dirty="0"/>
              <a:t>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</a:t>
            </a:r>
            <a:r>
              <a:rPr lang="en-GB" sz="1000" dirty="0" smtClean="0"/>
              <a:t>2003</a:t>
            </a:r>
            <a:endParaRPr lang="en-NZ" sz="1000" dirty="0" smtClean="0"/>
          </a:p>
          <a:p>
            <a:pPr algn="r"/>
            <a:r>
              <a:rPr lang="en-GB" sz="1000" dirty="0" smtClean="0"/>
              <a:t>Tune</a:t>
            </a:r>
            <a:r>
              <a:rPr lang="en-GB" sz="1000" dirty="0"/>
              <a:t>: William </a:t>
            </a:r>
            <a:r>
              <a:rPr lang="en-GB" sz="1000" dirty="0" err="1"/>
              <a:t>Tans’ur</a:t>
            </a:r>
            <a:r>
              <a:rPr lang="en-GB" sz="1000" dirty="0"/>
              <a:t>, </a:t>
            </a:r>
            <a:r>
              <a:rPr lang="en-GB" sz="1000" dirty="0" smtClean="0"/>
              <a:t>1734</a:t>
            </a:r>
            <a:endParaRPr lang="en-NZ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The wicked in his arrogance</a:t>
            </a:r>
            <a:endParaRPr lang="en-NZ" dirty="0"/>
          </a:p>
          <a:p>
            <a:r>
              <a:rPr lang="en-GB" dirty="0"/>
              <a:t>		hunts down the weak and poor,</a:t>
            </a:r>
            <a:endParaRPr lang="en-NZ" dirty="0"/>
          </a:p>
          <a:p>
            <a:r>
              <a:rPr lang="en-GB" dirty="0"/>
              <a:t>	who in the snares that he has set</a:t>
            </a:r>
            <a:endParaRPr lang="en-NZ" dirty="0"/>
          </a:p>
          <a:p>
            <a:r>
              <a:rPr lang="en-GB" dirty="0"/>
              <a:t>		are caught and held secure.</a:t>
            </a:r>
            <a:endParaRPr lang="en-NZ" alt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/>
              <a:t>About the cravings of his heart</a:t>
            </a:r>
            <a:endParaRPr lang="en-NZ" dirty="0"/>
          </a:p>
          <a:p>
            <a:r>
              <a:rPr lang="en-GB" dirty="0"/>
              <a:t>		he speaks with boastful word;</a:t>
            </a:r>
            <a:endParaRPr lang="en-NZ" dirty="0"/>
          </a:p>
          <a:p>
            <a:r>
              <a:rPr lang="en-GB" dirty="0"/>
              <a:t>	he praises people filled with greed</a:t>
            </a:r>
            <a:endParaRPr lang="en-NZ" dirty="0"/>
          </a:p>
          <a:p>
            <a:r>
              <a:rPr lang="en-GB" dirty="0"/>
              <a:t>		while he reviles the </a:t>
            </a:r>
            <a:r>
              <a:rPr lang="en-GB" dirty="0" smtClean="0"/>
              <a:t>L</a:t>
            </a:r>
            <a:r>
              <a:rPr lang="en-GB" sz="2400" dirty="0" smtClean="0"/>
              <a:t>ORD</a:t>
            </a:r>
            <a:r>
              <a:rPr lang="en-GB" dirty="0" smtClean="0"/>
              <a:t>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94724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4.</a:t>
            </a:r>
            <a:r>
              <a:rPr lang="en-NZ" altLang="en-US" dirty="0" smtClean="0"/>
              <a:t>	</a:t>
            </a:r>
            <a:r>
              <a:rPr lang="en-GB" dirty="0"/>
              <a:t>The wicked does not seek the </a:t>
            </a:r>
            <a:r>
              <a:rPr lang="en-GB" dirty="0" smtClean="0"/>
              <a:t>L</a:t>
            </a:r>
            <a:r>
              <a:rPr lang="en-GB" sz="2400" dirty="0" smtClean="0"/>
              <a:t>ORD</a:t>
            </a:r>
            <a:endParaRPr lang="en-NZ" dirty="0"/>
          </a:p>
          <a:p>
            <a:r>
              <a:rPr lang="en-GB" dirty="0"/>
              <a:t>		because he is so proud,</a:t>
            </a:r>
            <a:endParaRPr lang="en-NZ" dirty="0"/>
          </a:p>
          <a:p>
            <a:r>
              <a:rPr lang="en-GB" dirty="0"/>
              <a:t>	and in his inmost thoughts there is</a:t>
            </a:r>
            <a:endParaRPr lang="en-NZ" dirty="0"/>
          </a:p>
          <a:p>
            <a:r>
              <a:rPr lang="en-GB" dirty="0"/>
              <a:t>		no room at all for God.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94724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5.</a:t>
            </a:r>
            <a:r>
              <a:rPr lang="en-NZ" altLang="en-US" dirty="0" smtClean="0"/>
              <a:t>	</a:t>
            </a:r>
            <a:r>
              <a:rPr lang="en-GB" dirty="0"/>
              <a:t>His ways are always prosperous;</a:t>
            </a:r>
            <a:endParaRPr lang="en-NZ" dirty="0"/>
          </a:p>
          <a:p>
            <a:r>
              <a:rPr lang="en-GB" dirty="0"/>
              <a:t>		he strikes a haughty pose.</a:t>
            </a:r>
            <a:endParaRPr lang="en-NZ" dirty="0"/>
          </a:p>
          <a:p>
            <a:r>
              <a:rPr lang="en-GB" dirty="0"/>
              <a:t>	He keeps his distance from your laws;</a:t>
            </a:r>
            <a:endParaRPr lang="en-NZ" dirty="0"/>
          </a:p>
          <a:p>
            <a:r>
              <a:rPr lang="en-GB" dirty="0"/>
              <a:t>		he sneers at all his foes.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94724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6.</a:t>
            </a:r>
            <a:r>
              <a:rPr lang="en-NZ" altLang="en-US" dirty="0" smtClean="0"/>
              <a:t>	</a:t>
            </a:r>
            <a:r>
              <a:rPr lang="en-GB" dirty="0"/>
              <a:t>He reassures himself and says,</a:t>
            </a:r>
            <a:endParaRPr lang="en-NZ" dirty="0"/>
          </a:p>
          <a:p>
            <a:r>
              <a:rPr lang="en-GB" dirty="0"/>
              <a:t>		“No threat will topple me –</a:t>
            </a:r>
            <a:endParaRPr lang="en-NZ" dirty="0"/>
          </a:p>
          <a:p>
            <a:r>
              <a:rPr lang="en-GB" dirty="0"/>
              <a:t>	I will be happy evermore;</a:t>
            </a:r>
            <a:endParaRPr lang="en-NZ" dirty="0"/>
          </a:p>
          <a:p>
            <a:r>
              <a:rPr lang="en-GB" dirty="0"/>
              <a:t>		from trouble I’ll be free.”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94724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7.</a:t>
            </a:r>
            <a:r>
              <a:rPr lang="en-NZ" altLang="en-US" dirty="0" smtClean="0"/>
              <a:t>	</a:t>
            </a:r>
            <a:r>
              <a:rPr lang="en-GB" dirty="0"/>
              <a:t>The </a:t>
            </a:r>
            <a:r>
              <a:rPr lang="en-GB" dirty="0" err="1"/>
              <a:t>wicked’s</a:t>
            </a:r>
            <a:r>
              <a:rPr lang="en-GB" dirty="0"/>
              <a:t> mouth is always full</a:t>
            </a:r>
            <a:endParaRPr lang="en-NZ" dirty="0"/>
          </a:p>
          <a:p>
            <a:r>
              <a:rPr lang="en-GB" dirty="0"/>
              <a:t>		of curses, threats and lies;</a:t>
            </a:r>
            <a:endParaRPr lang="en-NZ" dirty="0"/>
          </a:p>
          <a:p>
            <a:r>
              <a:rPr lang="en-GB" dirty="0"/>
              <a:t>	evil and trouble from his tongue</a:t>
            </a:r>
            <a:endParaRPr lang="en-NZ" dirty="0"/>
          </a:p>
          <a:p>
            <a:r>
              <a:rPr lang="en-GB" dirty="0"/>
              <a:t>		continually arise.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94724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8.</a:t>
            </a:r>
            <a:r>
              <a:rPr lang="en-NZ" altLang="en-US" dirty="0" smtClean="0"/>
              <a:t>	</a:t>
            </a:r>
            <a:r>
              <a:rPr lang="en-GB" dirty="0"/>
              <a:t>He lies in wait near villages</a:t>
            </a:r>
            <a:endParaRPr lang="en-NZ" dirty="0"/>
          </a:p>
          <a:p>
            <a:r>
              <a:rPr lang="en-GB" dirty="0"/>
              <a:t>		his victim’s blood to spill;</a:t>
            </a:r>
            <a:endParaRPr lang="en-NZ" dirty="0"/>
          </a:p>
          <a:p>
            <a:r>
              <a:rPr lang="en-GB" dirty="0"/>
              <a:t>	he lurks in secret ambushes</a:t>
            </a:r>
            <a:endParaRPr lang="en-NZ" dirty="0"/>
          </a:p>
          <a:p>
            <a:r>
              <a:rPr lang="en-GB" dirty="0"/>
              <a:t>		the innocent to kill.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94724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9.</a:t>
            </a:r>
            <a:r>
              <a:rPr lang="en-NZ" altLang="en-US" dirty="0" smtClean="0"/>
              <a:t>	</a:t>
            </a:r>
            <a:r>
              <a:rPr lang="en-GB" dirty="0"/>
              <a:t>Like lions crouching secretly</a:t>
            </a:r>
            <a:endParaRPr lang="en-NZ" dirty="0"/>
          </a:p>
          <a:p>
            <a:r>
              <a:rPr lang="en-GB" dirty="0"/>
              <a:t>		he waits for helpless prey.</a:t>
            </a:r>
            <a:endParaRPr lang="en-NZ" dirty="0"/>
          </a:p>
          <a:p>
            <a:r>
              <a:rPr lang="en-GB" dirty="0"/>
              <a:t>	He pounces on the weak and poor;</a:t>
            </a:r>
            <a:endParaRPr lang="en-NZ" dirty="0"/>
          </a:p>
          <a:p>
            <a:r>
              <a:rPr lang="en-GB" dirty="0"/>
              <a:t>		his net drags them away.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94724430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9</TotalTime>
  <Words>66</Words>
  <Application>Microsoft Office PowerPoint</Application>
  <PresentationFormat>On-screen Show (4:3)</PresentationFormat>
  <Paragraphs>69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Gough</dc:creator>
  <cp:lastModifiedBy>Jessica Gough</cp:lastModifiedBy>
  <cp:revision>6</cp:revision>
  <cp:lastPrinted>1601-01-01T00:00:00Z</cp:lastPrinted>
  <dcterms:created xsi:type="dcterms:W3CDTF">2014-01-08T09:05:57Z</dcterms:created>
  <dcterms:modified xsi:type="dcterms:W3CDTF">2014-01-11T10:14:45Z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