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7" r:id="rId1"/>
  </p:sldMasterIdLst>
  <p:handoutMasterIdLst>
    <p:handoutMasterId r:id="rId5"/>
  </p:handoutMasterIdLst>
  <p:sldIdLst>
    <p:sldId id="259" r:id="rId2"/>
    <p:sldId id="260" r:id="rId3"/>
    <p:sldId id="261" r:id="rId4"/>
  </p:sldIdLst>
  <p:sldSz cx="9144000" cy="6858000" type="screen4x3"/>
  <p:notesSz cx="6858000" cy="9144000"/>
  <p:defaultTextStyle>
    <a:defPPr>
      <a:defRPr lang="en-N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88" autoAdjust="0"/>
    <p:restoredTop sz="94590" autoAdjust="0"/>
  </p:normalViewPr>
  <p:slideViewPr>
    <p:cSldViewPr>
      <p:cViewPr varScale="1">
        <p:scale>
          <a:sx n="50" d="100"/>
          <a:sy n="50" d="100"/>
        </p:scale>
        <p:origin x="-102" y="-42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12055D44-D97F-4084-8EBD-524AE7B1FFE3}" type="datetimeFigureOut">
              <a:rPr lang="en-NZ"/>
              <a:pPr>
                <a:defRPr/>
              </a:pPr>
              <a:t>11/01/2014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46DBD9D7-A632-494B-AF45-ED1569552734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49715250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50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73250"/>
            <a:ext cx="7772400" cy="1555750"/>
          </a:xfrm>
          <a:prstGeom prst="rect">
            <a:avLst/>
          </a:prstGeom>
        </p:spPr>
        <p:txBody>
          <a:bodyPr/>
          <a:lstStyle>
            <a:lvl1pPr>
              <a:defRPr sz="4800"/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NZ" altLang="en-US" noProof="0" smtClean="0"/>
          </a:p>
        </p:txBody>
      </p:sp>
      <p:sp>
        <p:nvSpPr>
          <p:cNvPr id="35851" name="Rectangle 1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NZ" altLang="en-US" noProof="0" smtClean="0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fld id="{2E948965-CDFC-416D-9007-B8A07DC4FB24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7204608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DF8E76-CA23-4F66-9AE1-05ADADA7A651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7713057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05CAB5-A7C2-443C-BD22-607031BEAD4F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720798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60648"/>
            <a:ext cx="9144000" cy="6120680"/>
          </a:xfrm>
        </p:spPr>
        <p:txBody>
          <a:bodyPr/>
          <a:lstStyle>
            <a:lvl1pPr marL="1255713" indent="-1255713"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1pPr>
            <a:lvl2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2pPr>
            <a:lvl3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3pPr>
            <a:lvl4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4pPr>
            <a:lvl5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 dirty="0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4395483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19D074-2CF5-43EB-8676-E80B0931102B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5101307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58DB8D-0EE1-422A-A2B2-39DFB676C6B6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41811402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00C667-FCAB-4EFF-AF14-F75F9E161470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2691025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9F33CC-5261-4940-B540-A08357D0B6CC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9566319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8B5CCB-2410-426D-B71F-398C63144D1D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1531378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C57F21-B99C-4B01-AD44-A5B37F84088A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2493256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NZ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C96A86-7C97-4A3E-A1E4-FABC60F52F8A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3619835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9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1027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260350"/>
            <a:ext cx="9144000" cy="6121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NZ" altLang="en-US" smtClean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79" r:id="rId1"/>
    <p:sldLayoutId id="2147483878" r:id="rId2"/>
    <p:sldLayoutId id="2147483880" r:id="rId3"/>
    <p:sldLayoutId id="2147483881" r:id="rId4"/>
    <p:sldLayoutId id="2147483882" r:id="rId5"/>
    <p:sldLayoutId id="2147483883" r:id="rId6"/>
    <p:sldLayoutId id="2147483884" r:id="rId7"/>
    <p:sldLayoutId id="2147483885" r:id="rId8"/>
    <p:sldLayoutId id="2147483886" r:id="rId9"/>
    <p:sldLayoutId id="2147483887" r:id="rId10"/>
    <p:sldLayoutId id="2147483888" r:id="rId11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9pPr>
    </p:titleStyle>
    <p:bodyStyle>
      <a:lvl1pPr marL="1255713" indent="-125571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b="1" dirty="0" smtClean="0">
                <a:solidFill>
                  <a:srgbClr val="FFFF00"/>
                </a:solidFill>
              </a:rPr>
              <a:t>	</a:t>
            </a:r>
            <a:r>
              <a:rPr lang="en-GB" b="1" dirty="0">
                <a:solidFill>
                  <a:srgbClr val="FFFF00"/>
                </a:solidFill>
              </a:rPr>
              <a:t>Who, O </a:t>
            </a:r>
            <a:r>
              <a:rPr lang="en-GB" b="1" cap="all" dirty="0">
                <a:solidFill>
                  <a:srgbClr val="FFFF00"/>
                </a:solidFill>
              </a:rPr>
              <a:t>L</a:t>
            </a:r>
            <a:r>
              <a:rPr lang="en-GB" sz="2400" b="1" cap="all" dirty="0">
                <a:solidFill>
                  <a:srgbClr val="FFFF00"/>
                </a:solidFill>
              </a:rPr>
              <a:t>ord</a:t>
            </a:r>
            <a:r>
              <a:rPr lang="en-GB" b="1" dirty="0">
                <a:solidFill>
                  <a:srgbClr val="FFFF00"/>
                </a:solidFill>
              </a:rPr>
              <a:t>, with thee abiding,</a:t>
            </a:r>
            <a:endParaRPr lang="en-NZ" b="1" dirty="0">
              <a:solidFill>
                <a:srgbClr val="FFFF00"/>
              </a:solidFill>
            </a:endParaRPr>
          </a:p>
          <a:p>
            <a:r>
              <a:rPr lang="en-GB" dirty="0"/>
              <a:t>		in thy house shall be thy guest?</a:t>
            </a:r>
            <a:endParaRPr lang="en-NZ" dirty="0"/>
          </a:p>
          <a:p>
            <a:r>
              <a:rPr lang="en-GB" dirty="0"/>
              <a:t>		Who, his feet to Zion turning,</a:t>
            </a:r>
            <a:endParaRPr lang="en-NZ" dirty="0"/>
          </a:p>
          <a:p>
            <a:r>
              <a:rPr lang="en-GB" dirty="0"/>
              <a:t>		on thy holy hill shall rest?</a:t>
            </a:r>
            <a:endParaRPr lang="en-NZ" dirty="0"/>
          </a:p>
          <a:p>
            <a:r>
              <a:rPr lang="en-GB" dirty="0"/>
              <a:t>	He that ever walks uprightly,</a:t>
            </a:r>
            <a:endParaRPr lang="en-NZ" dirty="0"/>
          </a:p>
          <a:p>
            <a:r>
              <a:rPr lang="en-GB" dirty="0"/>
              <a:t>		does the right without a fear;</a:t>
            </a:r>
            <a:endParaRPr lang="en-NZ" dirty="0"/>
          </a:p>
          <a:p>
            <a:r>
              <a:rPr lang="en-GB" dirty="0"/>
              <a:t>		when he speaks, he speaks not lightly,</a:t>
            </a:r>
            <a:endParaRPr lang="en-NZ" dirty="0"/>
          </a:p>
          <a:p>
            <a:r>
              <a:rPr lang="en-GB" dirty="0"/>
              <a:t>		but with truth and love sincere.</a:t>
            </a:r>
            <a:endParaRPr lang="en-NZ" dirty="0"/>
          </a:p>
        </p:txBody>
      </p:sp>
      <p:sp>
        <p:nvSpPr>
          <p:cNvPr id="12291" name="Text Box 6"/>
          <p:cNvSpPr txBox="1">
            <a:spLocks noChangeArrowheads="1"/>
          </p:cNvSpPr>
          <p:nvPr/>
        </p:nvSpPr>
        <p:spPr bwMode="auto">
          <a:xfrm>
            <a:off x="34925" y="6524625"/>
            <a:ext cx="316865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200" dirty="0"/>
              <a:t>[Sing to the Lord </a:t>
            </a:r>
            <a:r>
              <a:rPr lang="en-NZ" altLang="en-US" sz="1200" dirty="0" smtClean="0"/>
              <a:t>15]</a:t>
            </a:r>
            <a:endParaRPr lang="en-NZ" altLang="en-US" sz="1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2.</a:t>
            </a:r>
            <a:r>
              <a:rPr lang="en-NZ" altLang="en-US" dirty="0" smtClean="0"/>
              <a:t>	</a:t>
            </a:r>
            <a:r>
              <a:rPr lang="en-GB" dirty="0"/>
              <a:t>He that slanders not his brother,</a:t>
            </a:r>
            <a:endParaRPr lang="en-NZ" dirty="0"/>
          </a:p>
          <a:p>
            <a:r>
              <a:rPr lang="en-GB" dirty="0"/>
              <a:t>		does no evil to a friend;</a:t>
            </a:r>
            <a:endParaRPr lang="en-NZ" dirty="0"/>
          </a:p>
          <a:p>
            <a:r>
              <a:rPr lang="en-GB" dirty="0"/>
              <a:t>		to reproaches of another</a:t>
            </a:r>
            <a:endParaRPr lang="en-NZ" dirty="0"/>
          </a:p>
          <a:p>
            <a:r>
              <a:rPr lang="en-GB" dirty="0"/>
              <a:t>		he refuses to attend.</a:t>
            </a:r>
            <a:endParaRPr lang="en-NZ" dirty="0"/>
          </a:p>
          <a:p>
            <a:r>
              <a:rPr lang="en-GB" dirty="0"/>
              <a:t>	Wicked men win not his favour,</a:t>
            </a:r>
            <a:endParaRPr lang="en-NZ" dirty="0"/>
          </a:p>
          <a:p>
            <a:r>
              <a:rPr lang="en-GB" dirty="0"/>
              <a:t>		but the good who fear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;</a:t>
            </a:r>
            <a:endParaRPr lang="en-NZ" dirty="0"/>
          </a:p>
          <a:p>
            <a:r>
              <a:rPr lang="en-GB" dirty="0"/>
              <a:t>		from his vow he will not waver,</a:t>
            </a:r>
            <a:endParaRPr lang="en-NZ" dirty="0"/>
          </a:p>
          <a:p>
            <a:r>
              <a:rPr lang="en-GB" dirty="0"/>
              <a:t>		though it bring him sad reward.</a:t>
            </a:r>
            <a:endParaRPr lang="en-NZ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3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Freely to the needy lending,</a:t>
            </a:r>
            <a:endParaRPr lang="en-NZ" dirty="0"/>
          </a:p>
          <a:p>
            <a:r>
              <a:rPr lang="en-GB" dirty="0"/>
              <a:t>		no excess he asks again;</a:t>
            </a:r>
            <a:endParaRPr lang="en-NZ" dirty="0"/>
          </a:p>
          <a:p>
            <a:r>
              <a:rPr lang="en-GB" dirty="0"/>
              <a:t>		and the innocent befriending,</a:t>
            </a:r>
            <a:endParaRPr lang="en-NZ" dirty="0"/>
          </a:p>
          <a:p>
            <a:r>
              <a:rPr lang="en-GB" dirty="0"/>
              <a:t>		he desires not praise of men.</a:t>
            </a:r>
            <a:endParaRPr lang="en-NZ" dirty="0"/>
          </a:p>
          <a:p>
            <a:r>
              <a:rPr lang="en-GB" dirty="0"/>
              <a:t>	Doing this, and evil spurning,</a:t>
            </a:r>
            <a:endParaRPr lang="en-NZ" dirty="0"/>
          </a:p>
          <a:p>
            <a:r>
              <a:rPr lang="en-GB" dirty="0"/>
              <a:t>		he shall nevermore be moved;</a:t>
            </a:r>
            <a:endParaRPr lang="en-NZ" dirty="0"/>
          </a:p>
          <a:p>
            <a:r>
              <a:rPr lang="en-GB" dirty="0"/>
              <a:t>		this the man with thee sojourning,</a:t>
            </a:r>
            <a:endParaRPr lang="en-NZ" dirty="0"/>
          </a:p>
          <a:p>
            <a:r>
              <a:rPr lang="en-GB" dirty="0"/>
              <a:t>		this the man by thee approved.</a:t>
            </a:r>
            <a:endParaRPr lang="en-NZ" altLang="en-US" dirty="0" smtClean="0"/>
          </a:p>
        </p:txBody>
      </p:sp>
      <p:sp>
        <p:nvSpPr>
          <p:cNvPr id="14339" name="Text Box 4"/>
          <p:cNvSpPr txBox="1">
            <a:spLocks noChangeArrowheads="1"/>
          </p:cNvSpPr>
          <p:nvPr/>
        </p:nvSpPr>
        <p:spPr bwMode="auto">
          <a:xfrm>
            <a:off x="-12700" y="6088063"/>
            <a:ext cx="9144000" cy="8002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dirty="0"/>
              <a:t>Sing to the </a:t>
            </a:r>
            <a:r>
              <a:rPr lang="en-NZ" altLang="en-US" sz="1000"/>
              <a:t>Lord </a:t>
            </a:r>
            <a:r>
              <a:rPr lang="en-NZ" altLang="en-US" sz="1000" smtClean="0"/>
              <a:t>15</a:t>
            </a:r>
            <a:endParaRPr lang="en-NZ" altLang="en-US" sz="1000" dirty="0"/>
          </a:p>
          <a:p>
            <a:pPr algn="r"/>
            <a:r>
              <a:rPr lang="en-GB" sz="1000" i="1" dirty="0"/>
              <a:t>Public domain</a:t>
            </a:r>
            <a:endParaRPr lang="en-NZ" sz="1000" i="1" dirty="0"/>
          </a:p>
          <a:p>
            <a:pPr algn="r"/>
            <a:r>
              <a:rPr lang="en-GB" sz="1000" dirty="0"/>
              <a:t>Text: </a:t>
            </a:r>
            <a:r>
              <a:rPr lang="en-GB" sz="1000" i="1" dirty="0"/>
              <a:t>Psalter Hymnal</a:t>
            </a:r>
            <a:r>
              <a:rPr lang="en-GB" sz="1000" dirty="0"/>
              <a:t>, 1957, alt.</a:t>
            </a:r>
            <a:endParaRPr lang="en-NZ" sz="1000" dirty="0"/>
          </a:p>
          <a:p>
            <a:pPr algn="r"/>
            <a:r>
              <a:rPr lang="en-GB" sz="1000" dirty="0"/>
              <a:t>Tune: Silas J. Vail, </a:t>
            </a:r>
            <a:r>
              <a:rPr lang="en-GB" sz="1000" dirty="0" smtClean="0"/>
              <a:t>1874</a:t>
            </a:r>
            <a:endParaRPr lang="en-NZ" sz="1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plate">
  <a:themeElements>
    <a:clrScheme name="template 1">
      <a:dk1>
        <a:srgbClr val="010199"/>
      </a:dk1>
      <a:lt1>
        <a:srgbClr val="FFFFFF"/>
      </a:lt1>
      <a:dk2>
        <a:srgbClr val="000000"/>
      </a:dk2>
      <a:lt2>
        <a:srgbClr val="B2B2B2"/>
      </a:lt2>
      <a:accent1>
        <a:srgbClr val="3399FF"/>
      </a:accent1>
      <a:accent2>
        <a:srgbClr val="666699"/>
      </a:accent2>
      <a:accent3>
        <a:srgbClr val="AAAAAA"/>
      </a:accent3>
      <a:accent4>
        <a:srgbClr val="DADADA"/>
      </a:accent4>
      <a:accent5>
        <a:srgbClr val="ADCAFF"/>
      </a:accent5>
      <a:accent6>
        <a:srgbClr val="5C5C8A"/>
      </a:accent6>
      <a:hlink>
        <a:srgbClr val="FFFFCC"/>
      </a:hlink>
      <a:folHlink>
        <a:srgbClr val="FFCC66"/>
      </a:folHlink>
    </a:clrScheme>
    <a:fontScheme name="templa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template 1">
        <a:dk1>
          <a:srgbClr val="010199"/>
        </a:dk1>
        <a:lt1>
          <a:srgbClr val="FFFFFF"/>
        </a:lt1>
        <a:dk2>
          <a:srgbClr val="000000"/>
        </a:dk2>
        <a:lt2>
          <a:srgbClr val="B2B2B2"/>
        </a:lt2>
        <a:accent1>
          <a:srgbClr val="3399FF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5C5C8A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2">
        <a:dk1>
          <a:srgbClr val="008000"/>
        </a:dk1>
        <a:lt1>
          <a:srgbClr val="FFFFFF"/>
        </a:lt1>
        <a:dk2>
          <a:srgbClr val="003300"/>
        </a:dk2>
        <a:lt2>
          <a:srgbClr val="C0C0C0"/>
        </a:lt2>
        <a:accent1>
          <a:srgbClr val="99CC00"/>
        </a:accent1>
        <a:accent2>
          <a:srgbClr val="527C3A"/>
        </a:accent2>
        <a:accent3>
          <a:srgbClr val="AAADAA"/>
        </a:accent3>
        <a:accent4>
          <a:srgbClr val="DADADA"/>
        </a:accent4>
        <a:accent5>
          <a:srgbClr val="CAE2AA"/>
        </a:accent5>
        <a:accent6>
          <a:srgbClr val="497034"/>
        </a:accent6>
        <a:hlink>
          <a:srgbClr val="33CC33"/>
        </a:hlink>
        <a:folHlink>
          <a:srgbClr val="C1FF8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3">
        <a:dk1>
          <a:srgbClr val="000066"/>
        </a:dk1>
        <a:lt1>
          <a:srgbClr val="FFFFFF"/>
        </a:lt1>
        <a:dk2>
          <a:srgbClr val="000099"/>
        </a:dk2>
        <a:lt2>
          <a:srgbClr val="9FBFFF"/>
        </a:lt2>
        <a:accent1>
          <a:srgbClr val="0099CC"/>
        </a:accent1>
        <a:accent2>
          <a:srgbClr val="00CC66"/>
        </a:accent2>
        <a:accent3>
          <a:srgbClr val="AAAACA"/>
        </a:accent3>
        <a:accent4>
          <a:srgbClr val="DADADA"/>
        </a:accent4>
        <a:accent5>
          <a:srgbClr val="AACAE2"/>
        </a:accent5>
        <a:accent6>
          <a:srgbClr val="00B95C"/>
        </a:accent6>
        <a:hlink>
          <a:srgbClr val="00FFFF"/>
        </a:hlink>
        <a:folHlink>
          <a:srgbClr val="CDE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4">
        <a:dk1>
          <a:srgbClr val="00ACA8"/>
        </a:dk1>
        <a:lt1>
          <a:srgbClr val="FFFFFF"/>
        </a:lt1>
        <a:dk2>
          <a:srgbClr val="006666"/>
        </a:dk2>
        <a:lt2>
          <a:srgbClr val="FFFF99"/>
        </a:lt2>
        <a:accent1>
          <a:srgbClr val="0099CC"/>
        </a:accent1>
        <a:accent2>
          <a:srgbClr val="6D6FC7"/>
        </a:accent2>
        <a:accent3>
          <a:srgbClr val="AAB8B8"/>
        </a:accent3>
        <a:accent4>
          <a:srgbClr val="DADADA"/>
        </a:accent4>
        <a:accent5>
          <a:srgbClr val="AACAE2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5">
        <a:dk1>
          <a:srgbClr val="BA0023"/>
        </a:dk1>
        <a:lt1>
          <a:srgbClr val="FFFFFF"/>
        </a:lt1>
        <a:dk2>
          <a:srgbClr val="800000"/>
        </a:dk2>
        <a:lt2>
          <a:srgbClr val="FFFF99"/>
        </a:lt2>
        <a:accent1>
          <a:srgbClr val="FF6600"/>
        </a:accent1>
        <a:accent2>
          <a:srgbClr val="C5543D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B24B36"/>
        </a:accent6>
        <a:hlink>
          <a:srgbClr val="FFFF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6">
        <a:dk1>
          <a:srgbClr val="6D776E"/>
        </a:dk1>
        <a:lt1>
          <a:srgbClr val="FFFFFF"/>
        </a:lt1>
        <a:dk2>
          <a:srgbClr val="575863"/>
        </a:dk2>
        <a:lt2>
          <a:srgbClr val="DDDDDD"/>
        </a:lt2>
        <a:accent1>
          <a:srgbClr val="0099CC"/>
        </a:accent1>
        <a:accent2>
          <a:srgbClr val="939EA9"/>
        </a:accent2>
        <a:accent3>
          <a:srgbClr val="B4B4B7"/>
        </a:accent3>
        <a:accent4>
          <a:srgbClr val="DADADA"/>
        </a:accent4>
        <a:accent5>
          <a:srgbClr val="AACAE2"/>
        </a:accent5>
        <a:accent6>
          <a:srgbClr val="858F99"/>
        </a:accent6>
        <a:hlink>
          <a:srgbClr val="FFCC00"/>
        </a:hlink>
        <a:folHlink>
          <a:srgbClr val="BD894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7">
        <a:dk1>
          <a:srgbClr val="A28A84"/>
        </a:dk1>
        <a:lt1>
          <a:srgbClr val="FFFFFF"/>
        </a:lt1>
        <a:dk2>
          <a:srgbClr val="765E58"/>
        </a:dk2>
        <a:lt2>
          <a:srgbClr val="DDDDDD"/>
        </a:lt2>
        <a:accent1>
          <a:srgbClr val="CC6600"/>
        </a:accent1>
        <a:accent2>
          <a:srgbClr val="CC9900"/>
        </a:accent2>
        <a:accent3>
          <a:srgbClr val="BDB6B4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FFCC00"/>
        </a:hlink>
        <a:folHlink>
          <a:srgbClr val="FFFFB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8">
        <a:dk1>
          <a:srgbClr val="000000"/>
        </a:dk1>
        <a:lt1>
          <a:srgbClr val="C5D9ED"/>
        </a:lt1>
        <a:dk2>
          <a:srgbClr val="000000"/>
        </a:dk2>
        <a:lt2>
          <a:srgbClr val="FFFFFF"/>
        </a:lt2>
        <a:accent1>
          <a:srgbClr val="F3F6FF"/>
        </a:accent1>
        <a:accent2>
          <a:srgbClr val="33CCCC"/>
        </a:accent2>
        <a:accent3>
          <a:srgbClr val="DFE9F4"/>
        </a:accent3>
        <a:accent4>
          <a:srgbClr val="000000"/>
        </a:accent4>
        <a:accent5>
          <a:srgbClr val="F8FAFF"/>
        </a:accent5>
        <a:accent6>
          <a:srgbClr val="2DB9B9"/>
        </a:accent6>
        <a:hlink>
          <a:srgbClr val="0000FF"/>
        </a:hlink>
        <a:folHlink>
          <a:srgbClr val="00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 9">
        <a:dk1>
          <a:srgbClr val="FFFFFF"/>
        </a:dk1>
        <a:lt1>
          <a:srgbClr val="FFFFFF"/>
        </a:lt1>
        <a:dk2>
          <a:srgbClr val="AAAAC6"/>
        </a:dk2>
        <a:lt2>
          <a:srgbClr val="FFFFCC"/>
        </a:lt2>
        <a:accent1>
          <a:srgbClr val="66667E"/>
        </a:accent1>
        <a:accent2>
          <a:srgbClr val="629157"/>
        </a:accent2>
        <a:accent3>
          <a:srgbClr val="D2D2DF"/>
        </a:accent3>
        <a:accent4>
          <a:srgbClr val="DADADA"/>
        </a:accent4>
        <a:accent5>
          <a:srgbClr val="B8B8C0"/>
        </a:accent5>
        <a:accent6>
          <a:srgbClr val="58834E"/>
        </a:accent6>
        <a:hlink>
          <a:srgbClr val="6600CC"/>
        </a:hlink>
        <a:folHlink>
          <a:srgbClr val="3399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</Template>
  <TotalTime>2</TotalTime>
  <Words>35</Words>
  <Application>Microsoft Office PowerPoint</Application>
  <PresentationFormat>On-screen Show (4:3)</PresentationFormat>
  <Paragraphs>29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template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Jessica Gough</dc:creator>
  <cp:lastModifiedBy>Jessica Gough</cp:lastModifiedBy>
  <cp:revision>2</cp:revision>
  <cp:lastPrinted>1601-01-01T00:00:00Z</cp:lastPrinted>
  <dcterms:created xsi:type="dcterms:W3CDTF">2014-01-08T10:03:37Z</dcterms:created>
  <dcterms:modified xsi:type="dcterms:W3CDTF">2014-01-11T10:12:04Z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