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7" r:id="rId1"/>
  </p:sldMasterIdLst>
  <p:handoutMasterIdLst>
    <p:handoutMasterId r:id="rId17"/>
  </p:handoutMasterIdLst>
  <p:sldIdLst>
    <p:sldId id="259" r:id="rId2"/>
    <p:sldId id="260" r:id="rId3"/>
    <p:sldId id="262" r:id="rId4"/>
    <p:sldId id="263" r:id="rId5"/>
    <p:sldId id="264" r:id="rId6"/>
    <p:sldId id="265" r:id="rId7"/>
    <p:sldId id="266" r:id="rId8"/>
    <p:sldId id="267" r:id="rId9"/>
    <p:sldId id="268" r:id="rId10"/>
    <p:sldId id="269" r:id="rId11"/>
    <p:sldId id="270" r:id="rId12"/>
    <p:sldId id="271" r:id="rId13"/>
    <p:sldId id="272" r:id="rId14"/>
    <p:sldId id="273" r:id="rId15"/>
    <p:sldId id="261" r:id="rId16"/>
  </p:sldIdLst>
  <p:sldSz cx="9144000" cy="6858000" type="screen4x3"/>
  <p:notesSz cx="6858000" cy="9144000"/>
  <p:defaultTextStyle>
    <a:defPPr>
      <a:defRPr lang="en-N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590" autoAdjust="0"/>
  </p:normalViewPr>
  <p:slideViewPr>
    <p:cSldViewPr>
      <p:cViewPr varScale="1">
        <p:scale>
          <a:sx n="42" d="100"/>
          <a:sy n="42" d="100"/>
        </p:scale>
        <p:origin x="1326" y="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B87CF99B-2F3A-4C98-9899-6308B8A682DA}" type="datetimeFigureOut">
              <a:rPr lang="en-NZ"/>
              <a:pPr>
                <a:defRPr/>
              </a:pPr>
              <a:t>19/02/2014</a:t>
            </a:fld>
            <a:endParaRPr lang="en-N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4B58250E-412A-4053-89DE-036595D32C89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6341632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50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73250"/>
            <a:ext cx="7772400" cy="1555750"/>
          </a:xfrm>
          <a:prstGeom prst="rect">
            <a:avLst/>
          </a:prstGeom>
        </p:spPr>
        <p:txBody>
          <a:bodyPr/>
          <a:lstStyle>
            <a:lvl1pPr>
              <a:defRPr sz="4800"/>
            </a:lvl1pPr>
          </a:lstStyle>
          <a:p>
            <a:pPr lvl="0"/>
            <a:r>
              <a:rPr lang="en-US" altLang="en-US" noProof="0" smtClean="0"/>
              <a:t>Click to edit Master title style</a:t>
            </a:r>
            <a:endParaRPr lang="en-NZ" altLang="en-US" noProof="0" smtClean="0"/>
          </a:p>
        </p:txBody>
      </p:sp>
      <p:sp>
        <p:nvSpPr>
          <p:cNvPr id="35851" name="Rectangle 11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defRPr/>
            </a:lvl1pPr>
          </a:lstStyle>
          <a:p>
            <a:pPr lvl="0"/>
            <a:r>
              <a:rPr lang="en-US" altLang="en-US" noProof="0" smtClean="0"/>
              <a:t>Click to edit Master subtitle style</a:t>
            </a:r>
            <a:endParaRPr lang="en-NZ" altLang="en-US" noProof="0" smtClean="0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>
                <a:effectLst>
                  <a:outerShdw blurRad="38100" dist="38100" dir="2700000" algn="tl">
                    <a:srgbClr val="010199"/>
                  </a:outerShdw>
                </a:effectLst>
              </a:defRPr>
            </a:lvl1pPr>
          </a:lstStyle>
          <a:p>
            <a:pPr>
              <a:defRPr/>
            </a:pPr>
            <a:fld id="{D42FD0D4-963A-4634-96FE-1D9E3656CD6A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5375372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F37DE5B-89CB-4576-BB66-3E4FCBB58948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7546580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C9F2F6-3CB0-4E56-B772-5E75BCD393B1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40302270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60648"/>
            <a:ext cx="9144000" cy="6120680"/>
          </a:xfrm>
        </p:spPr>
        <p:txBody>
          <a:bodyPr/>
          <a:lstStyle>
            <a:lvl1pPr marL="1255713" indent="-1255713"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1pPr>
            <a:lvl2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2pPr>
            <a:lvl3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3pPr>
            <a:lvl4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4pPr>
            <a:lvl5pPr>
              <a:tabLst>
                <a:tab pos="538163" algn="l"/>
                <a:tab pos="898525" algn="l"/>
                <a:tab pos="1255713" algn="l"/>
                <a:tab pos="8693150" algn="r"/>
              </a:tabLst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 dirty="0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4891510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AEF4C8-8EA6-4695-955F-95D518D52C12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7119410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A5D5D5-66D4-43A6-AEDD-42A925FF29C4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23756014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1639C8-3317-4C65-B1F4-961150AEBA01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2018255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D898AF-9866-4946-8D69-268029E967D5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6419269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FB74CB1-18F2-4897-A51C-F702D7AE6D8A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39002334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NZ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F1747F-5BE5-4329-9684-6DA6FA06B125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14622896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NZ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en-NZ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066B96-AF7E-445D-8001-B14D5DA98B93}" type="slidenum">
              <a:rPr lang="en-NZ" altLang="en-US"/>
              <a:pPr>
                <a:defRPr/>
              </a:pPr>
              <a:t>‹#›</a:t>
            </a:fld>
            <a:endParaRPr lang="en-NZ" altLang="en-US"/>
          </a:p>
        </p:txBody>
      </p:sp>
    </p:spTree>
    <p:extLst>
      <p:ext uri="{BB962C8B-B14F-4D97-AF65-F5344CB8AC3E}">
        <p14:creationId xmlns:p14="http://schemas.microsoft.com/office/powerpoint/2010/main" val="4896921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29" name="Rectangle 13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0" y="6400800"/>
            <a:ext cx="9144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pPr>
              <a:defRPr/>
            </a:pPr>
            <a:endParaRPr lang="en-NZ" altLang="en-US"/>
          </a:p>
        </p:txBody>
      </p:sp>
      <p:sp>
        <p:nvSpPr>
          <p:cNvPr id="1027" name="Rectangle 11"/>
          <p:cNvSpPr>
            <a:spLocks noGrp="1" noChangeArrowheads="1"/>
          </p:cNvSpPr>
          <p:nvPr>
            <p:ph type="body" idx="1"/>
          </p:nvPr>
        </p:nvSpPr>
        <p:spPr bwMode="auto">
          <a:xfrm>
            <a:off x="0" y="260350"/>
            <a:ext cx="9144000" cy="6121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  <a:endParaRPr lang="en-NZ" altLang="en-US" smtClean="0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79" r:id="rId1"/>
    <p:sldLayoutId id="2147483878" r:id="rId2"/>
    <p:sldLayoutId id="2147483880" r:id="rId3"/>
    <p:sldLayoutId id="2147483881" r:id="rId4"/>
    <p:sldLayoutId id="2147483882" r:id="rId5"/>
    <p:sldLayoutId id="2147483883" r:id="rId6"/>
    <p:sldLayoutId id="2147483884" r:id="rId7"/>
    <p:sldLayoutId id="2147483885" r:id="rId8"/>
    <p:sldLayoutId id="2147483886" r:id="rId9"/>
    <p:sldLayoutId id="2147483887" r:id="rId10"/>
    <p:sldLayoutId id="2147483888" r:id="rId11"/>
  </p:sldLayoutIdLst>
  <p:timing>
    <p:tnLst>
      <p:par>
        <p:cTn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 i="1">
          <a:solidFill>
            <a:schemeClr val="tx1"/>
          </a:solidFill>
          <a:latin typeface="Arial" charset="0"/>
        </a:defRPr>
      </a:lvl9pPr>
    </p:titleStyle>
    <p:bodyStyle>
      <a:lvl1pPr marL="1255713" indent="-1255713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tabLst>
          <a:tab pos="542925" algn="l"/>
          <a:tab pos="901700" algn="l"/>
          <a:tab pos="1258888" algn="l"/>
          <a:tab pos="8693150" algn="r"/>
        </a:tabLst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dirty="0" smtClean="0"/>
              <a:t>	</a:t>
            </a:r>
            <a:r>
              <a:rPr lang="en-GB" b="1" dirty="0">
                <a:solidFill>
                  <a:srgbClr val="FFFF00"/>
                </a:solidFill>
              </a:rPr>
              <a:t>I love you, </a:t>
            </a:r>
            <a:r>
              <a:rPr lang="en-GB" b="1" cap="all" dirty="0">
                <a:solidFill>
                  <a:srgbClr val="FFFF00"/>
                </a:solidFill>
              </a:rPr>
              <a:t>L</a:t>
            </a:r>
            <a:r>
              <a:rPr lang="en-GB" sz="2400" b="1" cap="all" dirty="0">
                <a:solidFill>
                  <a:srgbClr val="FFFF00"/>
                </a:solidFill>
              </a:rPr>
              <a:t>ord</a:t>
            </a:r>
            <a:r>
              <a:rPr lang="en-GB" b="1" dirty="0">
                <a:solidFill>
                  <a:srgbClr val="FFFF00"/>
                </a:solidFill>
              </a:rPr>
              <a:t>! </a:t>
            </a:r>
            <a:r>
              <a:rPr lang="en-GB" dirty="0"/>
              <a:t>You are my strength.</a:t>
            </a:r>
            <a:endParaRPr lang="en-NZ" dirty="0"/>
          </a:p>
          <a:p>
            <a:r>
              <a:rPr lang="en-GB" dirty="0"/>
              <a:t>		A fortress is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to me –</a:t>
            </a:r>
            <a:endParaRPr lang="en-NZ" dirty="0"/>
          </a:p>
          <a:p>
            <a:r>
              <a:rPr lang="en-GB" dirty="0"/>
              <a:t>		my rock and my deliverer;</a:t>
            </a:r>
            <a:endParaRPr lang="en-NZ" dirty="0"/>
          </a:p>
          <a:p>
            <a:r>
              <a:rPr lang="en-GB" dirty="0"/>
              <a:t>		for refuge to my God I flee.</a:t>
            </a:r>
            <a:endParaRPr lang="en-NZ" dirty="0"/>
          </a:p>
          <a:p>
            <a:r>
              <a:rPr lang="en-GB" dirty="0"/>
              <a:t>	He is my stronghold and my shield,</a:t>
            </a:r>
            <a:endParaRPr lang="en-NZ" dirty="0"/>
          </a:p>
          <a:p>
            <a:r>
              <a:rPr lang="en-GB" dirty="0"/>
              <a:t>		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who saves me by his might.</a:t>
            </a:r>
            <a:endParaRPr lang="en-NZ" dirty="0"/>
          </a:p>
          <a:p>
            <a:r>
              <a:rPr lang="en-GB" dirty="0"/>
              <a:t>		I’ll call on him and give him praise.</a:t>
            </a:r>
            <a:endParaRPr lang="en-NZ" dirty="0"/>
          </a:p>
          <a:p>
            <a:r>
              <a:rPr lang="en-GB" dirty="0"/>
              <a:t>		I’m saved; he puts my foes to flight</a:t>
            </a:r>
            <a:r>
              <a:rPr lang="en-GB" dirty="0" smtClean="0"/>
              <a:t>.</a:t>
            </a:r>
            <a:endParaRPr lang="en-NZ" dirty="0"/>
          </a:p>
        </p:txBody>
      </p:sp>
      <p:sp>
        <p:nvSpPr>
          <p:cNvPr id="12291" name="Text Box 6"/>
          <p:cNvSpPr txBox="1">
            <a:spLocks noChangeArrowheads="1"/>
          </p:cNvSpPr>
          <p:nvPr/>
        </p:nvSpPr>
        <p:spPr bwMode="auto">
          <a:xfrm>
            <a:off x="34925" y="6524625"/>
            <a:ext cx="316865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200" dirty="0"/>
              <a:t>[Sing to the Lord </a:t>
            </a:r>
            <a:r>
              <a:rPr lang="en-NZ" altLang="en-US" sz="1200" dirty="0" smtClean="0"/>
              <a:t>18]</a:t>
            </a:r>
            <a:endParaRPr lang="en-NZ" altLang="en-US" sz="12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10.</a:t>
            </a:r>
            <a:r>
              <a:rPr lang="en-NZ" altLang="en-US" dirty="0" smtClean="0"/>
              <a:t>	</a:t>
            </a:r>
            <a:r>
              <a:rPr lang="en-GB" dirty="0"/>
              <a:t>For who is God except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?</a:t>
            </a:r>
            <a:endParaRPr lang="en-NZ" dirty="0"/>
          </a:p>
          <a:p>
            <a:r>
              <a:rPr lang="en-GB" dirty="0"/>
              <a:t>		besides our God, who is the rock?</a:t>
            </a:r>
            <a:endParaRPr lang="en-NZ" dirty="0"/>
          </a:p>
          <a:p>
            <a:r>
              <a:rPr lang="en-GB" dirty="0"/>
              <a:t>		He is the God who gives me strength,</a:t>
            </a:r>
            <a:endParaRPr lang="en-NZ" dirty="0"/>
          </a:p>
          <a:p>
            <a:r>
              <a:rPr lang="en-GB" dirty="0"/>
              <a:t>		and he perfects the path I walk.</a:t>
            </a:r>
            <a:endParaRPr lang="en-NZ" dirty="0"/>
          </a:p>
          <a:p>
            <a:r>
              <a:rPr lang="en-GB" dirty="0"/>
              <a:t>	He makes my feet like feet of deer;</a:t>
            </a:r>
            <a:endParaRPr lang="en-NZ" dirty="0"/>
          </a:p>
          <a:p>
            <a:r>
              <a:rPr lang="en-GB" dirty="0"/>
              <a:t>		upon the heights he makes me stand.</a:t>
            </a:r>
            <a:endParaRPr lang="en-NZ" dirty="0"/>
          </a:p>
          <a:p>
            <a:r>
              <a:rPr lang="en-GB" dirty="0"/>
              <a:t>		My arms can bend a bow of bronze;</a:t>
            </a:r>
            <a:endParaRPr lang="en-NZ" dirty="0"/>
          </a:p>
          <a:p>
            <a:r>
              <a:rPr lang="en-GB" dirty="0"/>
              <a:t>		in skills of war he trains my hand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11.</a:t>
            </a:r>
            <a:r>
              <a:rPr lang="en-NZ" altLang="en-US" dirty="0" smtClean="0"/>
              <a:t>	</a:t>
            </a:r>
            <a:r>
              <a:rPr lang="en-GB" dirty="0"/>
              <a:t>Your right hand gives me victory;</a:t>
            </a:r>
            <a:endParaRPr lang="en-NZ" dirty="0"/>
          </a:p>
          <a:p>
            <a:r>
              <a:rPr lang="en-GB" dirty="0"/>
              <a:t>		you stoop down low to make me great.</a:t>
            </a:r>
            <a:endParaRPr lang="en-NZ" dirty="0"/>
          </a:p>
          <a:p>
            <a:r>
              <a:rPr lang="en-GB" dirty="0"/>
              <a:t>		So that my footsteps do not trip,</a:t>
            </a:r>
            <a:endParaRPr lang="en-NZ" dirty="0"/>
          </a:p>
          <a:p>
            <a:r>
              <a:rPr lang="en-GB" dirty="0"/>
              <a:t>		you smooth the pathway for my feet.</a:t>
            </a:r>
            <a:endParaRPr lang="en-NZ" dirty="0"/>
          </a:p>
          <a:p>
            <a:r>
              <a:rPr lang="en-GB" dirty="0"/>
              <a:t>	I chased and overtook my foes;</a:t>
            </a:r>
            <a:endParaRPr lang="en-NZ" dirty="0"/>
          </a:p>
          <a:p>
            <a:r>
              <a:rPr lang="en-GB" dirty="0"/>
              <a:t>		I did not turn till they were slain.</a:t>
            </a:r>
            <a:endParaRPr lang="en-NZ" dirty="0"/>
          </a:p>
          <a:p>
            <a:r>
              <a:rPr lang="en-GB" dirty="0"/>
              <a:t>		I crushed them all beneath my feet;</a:t>
            </a:r>
            <a:endParaRPr lang="en-NZ" dirty="0"/>
          </a:p>
          <a:p>
            <a:r>
              <a:rPr lang="en-GB" dirty="0"/>
              <a:t>		they fell and could not rise again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12.</a:t>
            </a:r>
            <a:r>
              <a:rPr lang="en-NZ" altLang="en-US" dirty="0" smtClean="0"/>
              <a:t>	</a:t>
            </a:r>
            <a:r>
              <a:rPr lang="en-GB" dirty="0"/>
              <a:t>With strength you armed me for the fight;</a:t>
            </a:r>
            <a:endParaRPr lang="en-NZ" dirty="0"/>
          </a:p>
          <a:p>
            <a:r>
              <a:rPr lang="en-GB" dirty="0"/>
              <a:t>		my foes you humbled at my feet.</a:t>
            </a:r>
            <a:endParaRPr lang="en-NZ" dirty="0"/>
          </a:p>
          <a:p>
            <a:r>
              <a:rPr lang="en-GB" dirty="0"/>
              <a:t>		You made them turn their backs in flight;</a:t>
            </a:r>
            <a:endParaRPr lang="en-NZ" dirty="0"/>
          </a:p>
          <a:p>
            <a:r>
              <a:rPr lang="en-GB" dirty="0"/>
              <a:t>		and their destruction was complete.</a:t>
            </a:r>
            <a:endParaRPr lang="en-NZ" dirty="0"/>
          </a:p>
          <a:p>
            <a:r>
              <a:rPr lang="en-GB" dirty="0"/>
              <a:t>	They cried for help, but none could save;</a:t>
            </a:r>
            <a:endParaRPr lang="en-NZ" dirty="0"/>
          </a:p>
          <a:p>
            <a:r>
              <a:rPr lang="en-GB" dirty="0"/>
              <a:t>		they cried to </a:t>
            </a:r>
            <a:r>
              <a:rPr lang="en-GB" cap="all" dirty="0"/>
              <a:t>G</a:t>
            </a:r>
            <a:r>
              <a:rPr lang="en-GB" sz="2400" cap="all" dirty="0"/>
              <a:t>od</a:t>
            </a:r>
            <a:r>
              <a:rPr lang="en-GB" dirty="0"/>
              <a:t> – no answer came.</a:t>
            </a:r>
            <a:endParaRPr lang="en-NZ" dirty="0"/>
          </a:p>
          <a:p>
            <a:r>
              <a:rPr lang="en-GB" dirty="0"/>
              <a:t>		I beat them fine as wind-borne dust;</a:t>
            </a:r>
            <a:endParaRPr lang="en-NZ" dirty="0"/>
          </a:p>
          <a:p>
            <a:r>
              <a:rPr lang="en-GB" dirty="0"/>
              <a:t>		like wayside dirt I scattered them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13.</a:t>
            </a:r>
            <a:r>
              <a:rPr lang="en-NZ" altLang="en-US" dirty="0" smtClean="0"/>
              <a:t>	</a:t>
            </a:r>
            <a:r>
              <a:rPr lang="en-GB" dirty="0"/>
              <a:t>You set me over many lands;</a:t>
            </a:r>
            <a:endParaRPr lang="en-NZ" dirty="0"/>
          </a:p>
          <a:p>
            <a:r>
              <a:rPr lang="en-GB" dirty="0"/>
              <a:t>		you saved me from my enemy.</a:t>
            </a:r>
            <a:endParaRPr lang="en-NZ" dirty="0"/>
          </a:p>
          <a:p>
            <a:r>
              <a:rPr lang="en-GB" dirty="0"/>
              <a:t>		A people whom I did not know</a:t>
            </a:r>
            <a:endParaRPr lang="en-NZ" dirty="0"/>
          </a:p>
          <a:p>
            <a:r>
              <a:rPr lang="en-GB" dirty="0"/>
              <a:t>		are in subjection now to me.</a:t>
            </a:r>
            <a:endParaRPr lang="en-NZ" dirty="0"/>
          </a:p>
          <a:p>
            <a:r>
              <a:rPr lang="en-GB" dirty="0"/>
              <a:t>	The moment that they hear my voice</a:t>
            </a:r>
            <a:endParaRPr lang="en-NZ" dirty="0"/>
          </a:p>
          <a:p>
            <a:r>
              <a:rPr lang="en-GB" dirty="0"/>
              <a:t>		they cringe before me and obey.</a:t>
            </a:r>
            <a:endParaRPr lang="en-NZ" dirty="0"/>
          </a:p>
          <a:p>
            <a:r>
              <a:rPr lang="en-GB" dirty="0"/>
              <a:t>		In fear they tremble and lose heart;</a:t>
            </a:r>
            <a:endParaRPr lang="en-NZ" dirty="0"/>
          </a:p>
          <a:p>
            <a:r>
              <a:rPr lang="en-GB" dirty="0"/>
              <a:t>		they leave their strongholds in dismay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14.</a:t>
            </a:r>
            <a:r>
              <a:rPr lang="en-NZ" altLang="en-US" dirty="0" smtClean="0"/>
              <a:t>	</a:t>
            </a:r>
            <a:r>
              <a:rPr lang="en-GB" dirty="0"/>
              <a:t>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lives!  Praise be to my rock!</a:t>
            </a:r>
            <a:endParaRPr lang="en-NZ" dirty="0"/>
          </a:p>
          <a:p>
            <a:r>
              <a:rPr lang="en-GB" dirty="0"/>
              <a:t>		My Saviour God exalted be!</a:t>
            </a:r>
            <a:endParaRPr lang="en-NZ" dirty="0"/>
          </a:p>
          <a:p>
            <a:r>
              <a:rPr lang="en-GB" dirty="0"/>
              <a:t>		He has avenged me, and subdued</a:t>
            </a:r>
            <a:endParaRPr lang="en-NZ" dirty="0"/>
          </a:p>
          <a:p>
            <a:r>
              <a:rPr lang="en-GB" dirty="0"/>
              <a:t>		rebellious peoples under me.</a:t>
            </a:r>
            <a:endParaRPr lang="en-NZ" dirty="0"/>
          </a:p>
          <a:p>
            <a:r>
              <a:rPr lang="en-GB" dirty="0"/>
              <a:t>	You saved me from my enemies,</a:t>
            </a:r>
            <a:endParaRPr lang="en-NZ" dirty="0"/>
          </a:p>
          <a:p>
            <a:r>
              <a:rPr lang="en-GB" dirty="0"/>
              <a:t>		exalting me above my foes;</a:t>
            </a:r>
            <a:endParaRPr lang="en-NZ" dirty="0"/>
          </a:p>
          <a:p>
            <a:r>
              <a:rPr lang="en-GB" dirty="0"/>
              <a:t>		you rescued me from violent men</a:t>
            </a:r>
            <a:endParaRPr lang="en-NZ" dirty="0"/>
          </a:p>
          <a:p>
            <a:r>
              <a:rPr lang="en-GB" dirty="0"/>
              <a:t>		who sought my kingdom to oppose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15.</a:t>
            </a:r>
            <a:r>
              <a:rPr lang="en-NZ" altLang="en-US" dirty="0" smtClean="0"/>
              <a:t>	</a:t>
            </a:r>
            <a:r>
              <a:rPr lang="en-GB" dirty="0"/>
              <a:t>Therefore among the nations,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</a:t>
            </a:r>
            <a:endParaRPr lang="en-NZ" dirty="0"/>
          </a:p>
          <a:p>
            <a:r>
              <a:rPr lang="en-GB" dirty="0"/>
              <a:t>		your praise in song I will proclaim;</a:t>
            </a:r>
            <a:endParaRPr lang="en-NZ" dirty="0"/>
          </a:p>
          <a:p>
            <a:r>
              <a:rPr lang="en-GB" dirty="0"/>
              <a:t>		before the peoples of the world</a:t>
            </a:r>
            <a:endParaRPr lang="en-NZ" dirty="0"/>
          </a:p>
          <a:p>
            <a:r>
              <a:rPr lang="en-GB" dirty="0"/>
              <a:t>		I’ll sing the glory of your name.</a:t>
            </a:r>
            <a:endParaRPr lang="en-NZ" dirty="0"/>
          </a:p>
          <a:p>
            <a:r>
              <a:rPr lang="en-GB" dirty="0"/>
              <a:t>	You give your king great victories;</a:t>
            </a:r>
            <a:endParaRPr lang="en-NZ" dirty="0"/>
          </a:p>
          <a:p>
            <a:r>
              <a:rPr lang="en-GB" dirty="0"/>
              <a:t>		your </a:t>
            </a:r>
            <a:r>
              <a:rPr lang="en-GB" dirty="0" err="1"/>
              <a:t>lovingkindness</a:t>
            </a:r>
            <a:r>
              <a:rPr lang="en-GB" dirty="0"/>
              <a:t> you will pour</a:t>
            </a:r>
            <a:endParaRPr lang="en-NZ" dirty="0"/>
          </a:p>
          <a:p>
            <a:r>
              <a:rPr lang="en-GB" dirty="0"/>
              <a:t>		on David, your anointed one,</a:t>
            </a:r>
            <a:endParaRPr lang="en-NZ" dirty="0"/>
          </a:p>
          <a:p>
            <a:r>
              <a:rPr lang="en-GB" dirty="0"/>
              <a:t>		and his descendants evermore</a:t>
            </a:r>
            <a:r>
              <a:rPr lang="en-GB" dirty="0" smtClean="0"/>
              <a:t>.</a:t>
            </a:r>
            <a:endParaRPr lang="en-NZ" dirty="0"/>
          </a:p>
        </p:txBody>
      </p:sp>
      <p:sp>
        <p:nvSpPr>
          <p:cNvPr id="14339" name="Text Box 4"/>
          <p:cNvSpPr txBox="1">
            <a:spLocks noChangeArrowheads="1"/>
          </p:cNvSpPr>
          <p:nvPr/>
        </p:nvSpPr>
        <p:spPr bwMode="auto">
          <a:xfrm>
            <a:off x="-12700" y="6088063"/>
            <a:ext cx="9144000" cy="7694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lr>
                <a:schemeClr val="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Clr>
                <a:schemeClr val="tx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Clr>
                <a:schemeClr val="accent2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Clr>
                <a:schemeClr val="folHlink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lr>
                <a:schemeClr val="tx1"/>
              </a:buClr>
              <a:buSzPct val="75000"/>
              <a:buFont typeface="Wingdings" pitchFamily="2" charset="2"/>
              <a:tabLst>
                <a:tab pos="361950" algn="l"/>
                <a:tab pos="717550" algn="l"/>
                <a:tab pos="1079500" algn="l"/>
              </a:tabLst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dirty="0"/>
              <a:t>Sing to the Lord </a:t>
            </a:r>
            <a:r>
              <a:rPr lang="en-NZ" altLang="en-US" sz="1000" dirty="0" smtClean="0"/>
              <a:t>18</a:t>
            </a:r>
            <a:endParaRPr lang="en-NZ" altLang="en-US" sz="1000" dirty="0"/>
          </a:p>
          <a:p>
            <a:pPr algn="r" eaLnBrk="1" hangingPunct="1">
              <a:spcBef>
                <a:spcPct val="0"/>
              </a:spcBef>
              <a:buClrTx/>
              <a:buSzTx/>
              <a:buFontTx/>
              <a:buNone/>
            </a:pPr>
            <a:r>
              <a:rPr lang="en-NZ" altLang="en-US" sz="1000" i="1" dirty="0"/>
              <a:t>Used with permission</a:t>
            </a:r>
          </a:p>
          <a:p>
            <a:pPr algn="r"/>
            <a:r>
              <a:rPr lang="en-GB" sz="1000" dirty="0"/>
              <a:t>Text: </a:t>
            </a:r>
            <a:r>
              <a:rPr lang="en-GB" sz="1000" i="1" dirty="0"/>
              <a:t>Sing Psalms</a:t>
            </a:r>
            <a:r>
              <a:rPr lang="en-GB" sz="1000" dirty="0"/>
              <a:t>, © Psalmody Committee, Free Church of Scotland, 2003</a:t>
            </a:r>
            <a:endParaRPr lang="en-NZ" sz="1000" dirty="0"/>
          </a:p>
          <a:p>
            <a:pPr algn="r"/>
            <a:r>
              <a:rPr lang="en-GB" sz="1000" dirty="0"/>
              <a:t>Tune: J. Albert Jeffrey, 1851–1928, adapt.</a:t>
            </a:r>
            <a:endParaRPr lang="en-NZ" altLang="en-US" sz="1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2.</a:t>
            </a:r>
            <a:r>
              <a:rPr lang="en-NZ" altLang="en-US" dirty="0" smtClean="0"/>
              <a:t>	</a:t>
            </a:r>
            <a:r>
              <a:rPr lang="en-GB" dirty="0"/>
              <a:t>The cords of death entangled me;</a:t>
            </a:r>
            <a:endParaRPr lang="en-NZ" dirty="0"/>
          </a:p>
          <a:p>
            <a:r>
              <a:rPr lang="en-GB" dirty="0"/>
              <a:t>		destruction hit me like a wave.</a:t>
            </a:r>
            <a:endParaRPr lang="en-NZ" dirty="0"/>
          </a:p>
          <a:p>
            <a:r>
              <a:rPr lang="en-GB" dirty="0"/>
              <a:t>		Encircled by the snares of death,</a:t>
            </a:r>
            <a:endParaRPr lang="en-NZ" dirty="0"/>
          </a:p>
          <a:p>
            <a:r>
              <a:rPr lang="en-GB" dirty="0"/>
              <a:t>		I faced the terrors of the grave.</a:t>
            </a:r>
            <a:endParaRPr lang="en-NZ" dirty="0"/>
          </a:p>
          <a:p>
            <a:r>
              <a:rPr lang="en-GB" dirty="0"/>
              <a:t>	In my distress I called on God;</a:t>
            </a:r>
            <a:endParaRPr lang="en-NZ" dirty="0"/>
          </a:p>
          <a:p>
            <a:r>
              <a:rPr lang="en-GB" dirty="0"/>
              <a:t>		I cried out to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for aid.</a:t>
            </a:r>
            <a:endParaRPr lang="en-NZ" dirty="0"/>
          </a:p>
          <a:p>
            <a:r>
              <a:rPr lang="en-GB" dirty="0"/>
              <a:t>		He from his temple heard my voice;</a:t>
            </a:r>
            <a:endParaRPr lang="en-NZ" dirty="0"/>
          </a:p>
          <a:p>
            <a:r>
              <a:rPr lang="en-GB" dirty="0"/>
              <a:t>		he listened to the prayer I made</a:t>
            </a:r>
            <a:r>
              <a:rPr lang="en-GB" dirty="0" smtClean="0"/>
              <a:t>.</a:t>
            </a:r>
            <a:endParaRPr lang="en-NZ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3.</a:t>
            </a:r>
            <a:r>
              <a:rPr lang="en-NZ" altLang="en-US" dirty="0" smtClean="0"/>
              <a:t>	</a:t>
            </a:r>
            <a:r>
              <a:rPr lang="en-GB" dirty="0"/>
              <a:t>The earth before God’s anger quaked,</a:t>
            </a:r>
            <a:endParaRPr lang="en-NZ" dirty="0"/>
          </a:p>
          <a:p>
            <a:r>
              <a:rPr lang="en-GB" dirty="0"/>
              <a:t>		the mountains’ deep foundations shook;</a:t>
            </a:r>
            <a:endParaRPr lang="en-NZ" dirty="0"/>
          </a:p>
          <a:p>
            <a:r>
              <a:rPr lang="en-GB" dirty="0"/>
              <a:t>		Consuming fire blazed from his mouth,</a:t>
            </a:r>
            <a:endParaRPr lang="en-NZ" dirty="0"/>
          </a:p>
          <a:p>
            <a:r>
              <a:rPr lang="en-GB" dirty="0"/>
              <a:t>		and from his nostrils came forth smoke.</a:t>
            </a:r>
            <a:endParaRPr lang="en-NZ" dirty="0"/>
          </a:p>
          <a:p>
            <a:r>
              <a:rPr lang="en-GB" dirty="0"/>
              <a:t>	The heavens parted, he came down;</a:t>
            </a:r>
            <a:endParaRPr lang="en-NZ" dirty="0"/>
          </a:p>
          <a:p>
            <a:r>
              <a:rPr lang="en-GB" dirty="0"/>
              <a:t>		beneath his feet the dark clouds lay.</a:t>
            </a:r>
            <a:endParaRPr lang="en-NZ" dirty="0"/>
          </a:p>
          <a:p>
            <a:r>
              <a:rPr lang="en-GB" dirty="0"/>
              <a:t>		Upon the cherubim he flew;</a:t>
            </a:r>
            <a:endParaRPr lang="en-NZ" dirty="0"/>
          </a:p>
          <a:p>
            <a:r>
              <a:rPr lang="en-GB" dirty="0"/>
              <a:t>		on wings of wind he made his way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4.</a:t>
            </a:r>
            <a:r>
              <a:rPr lang="en-NZ" altLang="en-US" dirty="0" smtClean="0"/>
              <a:t>	</a:t>
            </a:r>
            <a:r>
              <a:rPr lang="en-GB" dirty="0"/>
              <a:t>He made the dark his canopy,</a:t>
            </a:r>
            <a:endParaRPr lang="en-NZ" dirty="0"/>
          </a:p>
          <a:p>
            <a:r>
              <a:rPr lang="en-GB" dirty="0"/>
              <a:t>		dark rain clouds swirling in the sky.</a:t>
            </a:r>
            <a:endParaRPr lang="en-NZ" dirty="0"/>
          </a:p>
          <a:p>
            <a:r>
              <a:rPr lang="en-GB" dirty="0"/>
              <a:t>		From brightness of his presence came</a:t>
            </a:r>
            <a:endParaRPr lang="en-NZ" dirty="0"/>
          </a:p>
          <a:p>
            <a:r>
              <a:rPr lang="en-GB" dirty="0"/>
              <a:t>		clouds, hail and lightning from on high.</a:t>
            </a:r>
            <a:endParaRPr lang="en-NZ" dirty="0"/>
          </a:p>
          <a:p>
            <a:r>
              <a:rPr lang="en-GB" dirty="0"/>
              <a:t>	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Most High sent forth his voice;</a:t>
            </a:r>
            <a:endParaRPr lang="en-NZ" dirty="0"/>
          </a:p>
          <a:p>
            <a:r>
              <a:rPr lang="en-GB" dirty="0"/>
              <a:t>		his thunder from the heavens pealed.</a:t>
            </a:r>
            <a:endParaRPr lang="en-NZ" dirty="0"/>
          </a:p>
          <a:p>
            <a:r>
              <a:rPr lang="en-GB" dirty="0"/>
              <a:t>		His arrows scattered all his foes;</a:t>
            </a:r>
            <a:endParaRPr lang="en-NZ" dirty="0"/>
          </a:p>
          <a:p>
            <a:r>
              <a:rPr lang="en-GB" dirty="0"/>
              <a:t>		his lightning drove them from the field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smtClean="0"/>
              <a:t>5.</a:t>
            </a:r>
            <a:r>
              <a:rPr lang="en-NZ" altLang="en-US" dirty="0" smtClean="0"/>
              <a:t>	</a:t>
            </a:r>
            <a:r>
              <a:rPr lang="en-GB" dirty="0"/>
              <a:t>The valleys of the sea lay bare</a:t>
            </a:r>
            <a:endParaRPr lang="en-NZ" dirty="0"/>
          </a:p>
          <a:p>
            <a:r>
              <a:rPr lang="en-GB" dirty="0"/>
              <a:t>		and earth’s foundation deep and vast,</a:t>
            </a:r>
            <a:endParaRPr lang="en-NZ" dirty="0"/>
          </a:p>
          <a:p>
            <a:r>
              <a:rPr lang="en-GB" dirty="0"/>
              <a:t>		when your rebuke went forth, O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–</a:t>
            </a:r>
            <a:endParaRPr lang="en-NZ" dirty="0"/>
          </a:p>
          <a:p>
            <a:r>
              <a:rPr lang="en-GB" dirty="0"/>
              <a:t>		the power of your nostrils’ blast.</a:t>
            </a:r>
            <a:endParaRPr lang="en-NZ" dirty="0"/>
          </a:p>
          <a:p>
            <a:r>
              <a:rPr lang="en-GB" dirty="0"/>
              <a:t>	From </a:t>
            </a:r>
            <a:r>
              <a:rPr lang="en-GB" dirty="0" err="1"/>
              <a:t>heav’n</a:t>
            </a:r>
            <a:r>
              <a:rPr lang="en-GB" dirty="0"/>
              <a:t> he reached to grasp my hand</a:t>
            </a:r>
            <a:endParaRPr lang="en-NZ" dirty="0"/>
          </a:p>
          <a:p>
            <a:r>
              <a:rPr lang="en-GB" dirty="0"/>
              <a:t>		and lift me as the waters rose;</a:t>
            </a:r>
            <a:endParaRPr lang="en-NZ" dirty="0"/>
          </a:p>
          <a:p>
            <a:r>
              <a:rPr lang="en-GB" dirty="0"/>
              <a:t>		he saved me from my enemy,</a:t>
            </a:r>
            <a:endParaRPr lang="en-NZ" dirty="0"/>
          </a:p>
          <a:p>
            <a:r>
              <a:rPr lang="en-GB" dirty="0"/>
              <a:t>		from all my </a:t>
            </a:r>
            <a:r>
              <a:rPr lang="en-GB" dirty="0" err="1"/>
              <a:t>overpow’ring</a:t>
            </a:r>
            <a:r>
              <a:rPr lang="en-GB" dirty="0"/>
              <a:t> foes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6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They threatened me in my distress,</a:t>
            </a:r>
            <a:endParaRPr lang="en-NZ" dirty="0"/>
          </a:p>
          <a:p>
            <a:r>
              <a:rPr lang="en-GB" dirty="0"/>
              <a:t>		but </a:t>
            </a:r>
            <a:r>
              <a:rPr lang="en-GB" cap="all" dirty="0"/>
              <a:t>G</a:t>
            </a:r>
            <a:r>
              <a:rPr lang="en-GB" sz="2400" cap="all" dirty="0"/>
              <a:t>od</a:t>
            </a:r>
            <a:r>
              <a:rPr lang="en-GB" dirty="0"/>
              <a:t> stood by me in my plight.</a:t>
            </a:r>
            <a:endParaRPr lang="en-NZ" dirty="0"/>
          </a:p>
          <a:p>
            <a:r>
              <a:rPr lang="en-GB" dirty="0"/>
              <a:t>		He brought me out and set me free,</a:t>
            </a:r>
            <a:endParaRPr lang="en-NZ" dirty="0"/>
          </a:p>
          <a:p>
            <a:r>
              <a:rPr lang="en-GB" dirty="0"/>
              <a:t>		because in me he took delight.</a:t>
            </a:r>
            <a:endParaRPr lang="en-NZ" dirty="0"/>
          </a:p>
          <a:p>
            <a:r>
              <a:rPr lang="en-GB" dirty="0"/>
              <a:t>	According to my righteousness</a:t>
            </a:r>
            <a:endParaRPr lang="en-NZ" dirty="0"/>
          </a:p>
          <a:p>
            <a:r>
              <a:rPr lang="en-GB" dirty="0"/>
              <a:t>		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dealt with me faithfully;</a:t>
            </a:r>
            <a:endParaRPr lang="en-NZ" dirty="0"/>
          </a:p>
          <a:p>
            <a:r>
              <a:rPr lang="en-GB" dirty="0"/>
              <a:t>		because my hands were clean from sin,</a:t>
            </a:r>
            <a:endParaRPr lang="en-NZ" dirty="0"/>
          </a:p>
          <a:p>
            <a:r>
              <a:rPr lang="en-GB" dirty="0"/>
              <a:t>		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my God rewarded me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7.</a:t>
            </a:r>
            <a:r>
              <a:rPr lang="en-NZ" altLang="en-US" dirty="0" smtClean="0"/>
              <a:t>	</a:t>
            </a:r>
            <a:r>
              <a:rPr lang="en-GB" dirty="0"/>
              <a:t>For I have kept the ways of God;</a:t>
            </a:r>
            <a:endParaRPr lang="en-NZ" dirty="0"/>
          </a:p>
          <a:p>
            <a:r>
              <a:rPr lang="en-GB" dirty="0"/>
              <a:t>		from him I have not turned away.</a:t>
            </a:r>
            <a:endParaRPr lang="en-NZ" dirty="0"/>
          </a:p>
          <a:p>
            <a:r>
              <a:rPr lang="en-GB" dirty="0"/>
              <a:t>		I have not strayed from his decrees;</a:t>
            </a:r>
            <a:endParaRPr lang="en-NZ" dirty="0"/>
          </a:p>
          <a:p>
            <a:r>
              <a:rPr lang="en-GB" dirty="0"/>
              <a:t>		his statutes ever with me stay.</a:t>
            </a:r>
            <a:endParaRPr lang="en-NZ" dirty="0"/>
          </a:p>
          <a:p>
            <a:r>
              <a:rPr lang="en-GB" dirty="0"/>
              <a:t>	Before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I’ve kept myself</a:t>
            </a:r>
            <a:endParaRPr lang="en-NZ" dirty="0"/>
          </a:p>
          <a:p>
            <a:r>
              <a:rPr lang="en-GB" dirty="0"/>
              <a:t>		from blame and all transgression free.</a:t>
            </a:r>
            <a:endParaRPr lang="en-NZ" dirty="0"/>
          </a:p>
          <a:p>
            <a:r>
              <a:rPr lang="en-GB" dirty="0"/>
              <a:t>		Since in his sight my hands were clean,</a:t>
            </a:r>
            <a:endParaRPr lang="en-NZ" dirty="0"/>
          </a:p>
          <a:p>
            <a:r>
              <a:rPr lang="en-GB" dirty="0"/>
              <a:t>		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 my God rewarded me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/>
              <a:t>8</a:t>
            </a:r>
            <a:r>
              <a:rPr lang="en-NZ" altLang="en-US" sz="2000" i="1" dirty="0" smtClean="0"/>
              <a:t>.</a:t>
            </a:r>
            <a:r>
              <a:rPr lang="en-NZ" altLang="en-US" dirty="0" smtClean="0"/>
              <a:t>	</a:t>
            </a:r>
            <a:r>
              <a:rPr lang="en-GB" dirty="0"/>
              <a:t>With faithful people you keep faith,</a:t>
            </a:r>
            <a:endParaRPr lang="en-NZ" dirty="0"/>
          </a:p>
          <a:p>
            <a:r>
              <a:rPr lang="en-GB" dirty="0"/>
              <a:t>		and to the blameless you are good.</a:t>
            </a:r>
            <a:endParaRPr lang="en-NZ" dirty="0"/>
          </a:p>
          <a:p>
            <a:r>
              <a:rPr lang="en-GB" dirty="0"/>
              <a:t>		With pure men you yourself are pure,</a:t>
            </a:r>
            <a:endParaRPr lang="en-NZ" dirty="0"/>
          </a:p>
          <a:p>
            <a:r>
              <a:rPr lang="en-GB" dirty="0"/>
              <a:t>		but with the crooked you are shrewd.</a:t>
            </a:r>
            <a:endParaRPr lang="en-NZ" dirty="0"/>
          </a:p>
          <a:p>
            <a:r>
              <a:rPr lang="en-GB" dirty="0"/>
              <a:t>	You save the humble and the meek,</a:t>
            </a:r>
            <a:endParaRPr lang="en-NZ" dirty="0"/>
          </a:p>
          <a:p>
            <a:r>
              <a:rPr lang="en-GB" dirty="0"/>
              <a:t>		but bring the proud down from their height.</a:t>
            </a:r>
            <a:endParaRPr lang="en-NZ" dirty="0"/>
          </a:p>
          <a:p>
            <a:r>
              <a:rPr lang="en-GB" dirty="0"/>
              <a:t>		You,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/>
              <a:t>, will keep my lamp aflame;</a:t>
            </a:r>
            <a:endParaRPr lang="en-NZ" dirty="0"/>
          </a:p>
          <a:p>
            <a:r>
              <a:rPr lang="en-GB" dirty="0"/>
              <a:t>		God turns my darkness into light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Content Placeholder 1"/>
          <p:cNvSpPr>
            <a:spLocks noGrp="1"/>
          </p:cNvSpPr>
          <p:nvPr>
            <p:ph idx="1"/>
          </p:nvPr>
        </p:nvSpPr>
        <p:spPr>
          <a:xfrm>
            <a:off x="0" y="260350"/>
            <a:ext cx="9144000" cy="6121400"/>
          </a:xfrm>
        </p:spPr>
        <p:txBody>
          <a:bodyPr/>
          <a:lstStyle/>
          <a:p>
            <a:r>
              <a:rPr lang="en-NZ" altLang="en-US" sz="2000" i="1" dirty="0" smtClean="0"/>
              <a:t>9.</a:t>
            </a:r>
            <a:r>
              <a:rPr lang="en-NZ" altLang="en-US" dirty="0" smtClean="0"/>
              <a:t>	</a:t>
            </a:r>
            <a:r>
              <a:rPr lang="en-GB" dirty="0"/>
              <a:t>With help from God I can advance</a:t>
            </a:r>
            <a:endParaRPr lang="en-NZ" dirty="0"/>
          </a:p>
          <a:p>
            <a:r>
              <a:rPr lang="en-GB" dirty="0"/>
              <a:t>		against a troop and rout them all,</a:t>
            </a:r>
            <a:endParaRPr lang="en-NZ" dirty="0"/>
          </a:p>
          <a:p>
            <a:r>
              <a:rPr lang="en-GB" dirty="0"/>
              <a:t>		and with the aid my God will give</a:t>
            </a:r>
            <a:endParaRPr lang="en-NZ" dirty="0"/>
          </a:p>
          <a:p>
            <a:r>
              <a:rPr lang="en-GB" dirty="0"/>
              <a:t>		I can leap over any wall.</a:t>
            </a:r>
            <a:endParaRPr lang="en-NZ" dirty="0"/>
          </a:p>
          <a:p>
            <a:r>
              <a:rPr lang="en-GB" dirty="0"/>
              <a:t>	For perfect is the way of God;</a:t>
            </a:r>
            <a:endParaRPr lang="en-NZ" dirty="0"/>
          </a:p>
          <a:p>
            <a:r>
              <a:rPr lang="en-GB" dirty="0"/>
              <a:t>		no flaw is found within his word.</a:t>
            </a:r>
            <a:endParaRPr lang="en-NZ" dirty="0"/>
          </a:p>
          <a:p>
            <a:r>
              <a:rPr lang="en-GB" dirty="0"/>
              <a:t>		To all who put their trust in him</a:t>
            </a:r>
            <a:endParaRPr lang="en-NZ" dirty="0"/>
          </a:p>
          <a:p>
            <a:r>
              <a:rPr lang="en-GB" dirty="0"/>
              <a:t>		a shield and refuge is the </a:t>
            </a:r>
            <a:r>
              <a:rPr lang="en-GB" cap="all" dirty="0"/>
              <a:t>L</a:t>
            </a:r>
            <a:r>
              <a:rPr lang="en-GB" sz="2400" cap="all" dirty="0"/>
              <a:t>ord</a:t>
            </a:r>
            <a:r>
              <a:rPr lang="en-GB" dirty="0" smtClean="0"/>
              <a:t>.</a:t>
            </a:r>
            <a:endParaRPr lang="en-NZ" dirty="0"/>
          </a:p>
        </p:txBody>
      </p:sp>
    </p:spTree>
    <p:extLst>
      <p:ext uri="{BB962C8B-B14F-4D97-AF65-F5344CB8AC3E}">
        <p14:creationId xmlns:p14="http://schemas.microsoft.com/office/powerpoint/2010/main" val="1261510260"/>
      </p:ext>
    </p:extLst>
  </p:cSld>
  <p:clrMapOvr>
    <a:masterClrMapping/>
  </p:clrMapOvr>
</p:sld>
</file>

<file path=ppt/theme/theme1.xml><?xml version="1.0" encoding="utf-8"?>
<a:theme xmlns:a="http://schemas.openxmlformats.org/drawingml/2006/main" name="template">
  <a:themeElements>
    <a:clrScheme name="template 1">
      <a:dk1>
        <a:srgbClr val="010199"/>
      </a:dk1>
      <a:lt1>
        <a:srgbClr val="FFFFFF"/>
      </a:lt1>
      <a:dk2>
        <a:srgbClr val="000000"/>
      </a:dk2>
      <a:lt2>
        <a:srgbClr val="B2B2B2"/>
      </a:lt2>
      <a:accent1>
        <a:srgbClr val="3399FF"/>
      </a:accent1>
      <a:accent2>
        <a:srgbClr val="666699"/>
      </a:accent2>
      <a:accent3>
        <a:srgbClr val="AAAAAA"/>
      </a:accent3>
      <a:accent4>
        <a:srgbClr val="DADADA"/>
      </a:accent4>
      <a:accent5>
        <a:srgbClr val="ADCAFF"/>
      </a:accent5>
      <a:accent6>
        <a:srgbClr val="5C5C8A"/>
      </a:accent6>
      <a:hlink>
        <a:srgbClr val="FFFFCC"/>
      </a:hlink>
      <a:folHlink>
        <a:srgbClr val="FFCC66"/>
      </a:folHlink>
    </a:clrScheme>
    <a:fontScheme name="templat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template 1">
        <a:dk1>
          <a:srgbClr val="010199"/>
        </a:dk1>
        <a:lt1>
          <a:srgbClr val="FFFFFF"/>
        </a:lt1>
        <a:dk2>
          <a:srgbClr val="000000"/>
        </a:dk2>
        <a:lt2>
          <a:srgbClr val="B2B2B2"/>
        </a:lt2>
        <a:accent1>
          <a:srgbClr val="3399FF"/>
        </a:accent1>
        <a:accent2>
          <a:srgbClr val="666699"/>
        </a:accent2>
        <a:accent3>
          <a:srgbClr val="AAAAAA"/>
        </a:accent3>
        <a:accent4>
          <a:srgbClr val="DADADA"/>
        </a:accent4>
        <a:accent5>
          <a:srgbClr val="ADCAFF"/>
        </a:accent5>
        <a:accent6>
          <a:srgbClr val="5C5C8A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2">
        <a:dk1>
          <a:srgbClr val="008000"/>
        </a:dk1>
        <a:lt1>
          <a:srgbClr val="FFFFFF"/>
        </a:lt1>
        <a:dk2>
          <a:srgbClr val="003300"/>
        </a:dk2>
        <a:lt2>
          <a:srgbClr val="C0C0C0"/>
        </a:lt2>
        <a:accent1>
          <a:srgbClr val="99CC00"/>
        </a:accent1>
        <a:accent2>
          <a:srgbClr val="527C3A"/>
        </a:accent2>
        <a:accent3>
          <a:srgbClr val="AAADAA"/>
        </a:accent3>
        <a:accent4>
          <a:srgbClr val="DADADA"/>
        </a:accent4>
        <a:accent5>
          <a:srgbClr val="CAE2AA"/>
        </a:accent5>
        <a:accent6>
          <a:srgbClr val="497034"/>
        </a:accent6>
        <a:hlink>
          <a:srgbClr val="33CC33"/>
        </a:hlink>
        <a:folHlink>
          <a:srgbClr val="C1FF8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3">
        <a:dk1>
          <a:srgbClr val="000066"/>
        </a:dk1>
        <a:lt1>
          <a:srgbClr val="FFFFFF"/>
        </a:lt1>
        <a:dk2>
          <a:srgbClr val="000099"/>
        </a:dk2>
        <a:lt2>
          <a:srgbClr val="9FBFFF"/>
        </a:lt2>
        <a:accent1>
          <a:srgbClr val="0099CC"/>
        </a:accent1>
        <a:accent2>
          <a:srgbClr val="00CC66"/>
        </a:accent2>
        <a:accent3>
          <a:srgbClr val="AAAACA"/>
        </a:accent3>
        <a:accent4>
          <a:srgbClr val="DADADA"/>
        </a:accent4>
        <a:accent5>
          <a:srgbClr val="AACAE2"/>
        </a:accent5>
        <a:accent6>
          <a:srgbClr val="00B95C"/>
        </a:accent6>
        <a:hlink>
          <a:srgbClr val="00FFFF"/>
        </a:hlink>
        <a:folHlink>
          <a:srgbClr val="CDE6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4">
        <a:dk1>
          <a:srgbClr val="00ACA8"/>
        </a:dk1>
        <a:lt1>
          <a:srgbClr val="FFFFFF"/>
        </a:lt1>
        <a:dk2>
          <a:srgbClr val="006666"/>
        </a:dk2>
        <a:lt2>
          <a:srgbClr val="FFFF99"/>
        </a:lt2>
        <a:accent1>
          <a:srgbClr val="0099CC"/>
        </a:accent1>
        <a:accent2>
          <a:srgbClr val="6D6FC7"/>
        </a:accent2>
        <a:accent3>
          <a:srgbClr val="AAB8B8"/>
        </a:accent3>
        <a:accent4>
          <a:srgbClr val="DADADA"/>
        </a:accent4>
        <a:accent5>
          <a:srgbClr val="AACAE2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5">
        <a:dk1>
          <a:srgbClr val="BA0023"/>
        </a:dk1>
        <a:lt1>
          <a:srgbClr val="FFFFFF"/>
        </a:lt1>
        <a:dk2>
          <a:srgbClr val="800000"/>
        </a:dk2>
        <a:lt2>
          <a:srgbClr val="FFFF99"/>
        </a:lt2>
        <a:accent1>
          <a:srgbClr val="FF6600"/>
        </a:accent1>
        <a:accent2>
          <a:srgbClr val="C5543D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B24B36"/>
        </a:accent6>
        <a:hlink>
          <a:srgbClr val="FFFF00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6">
        <a:dk1>
          <a:srgbClr val="6D776E"/>
        </a:dk1>
        <a:lt1>
          <a:srgbClr val="FFFFFF"/>
        </a:lt1>
        <a:dk2>
          <a:srgbClr val="575863"/>
        </a:dk2>
        <a:lt2>
          <a:srgbClr val="DDDDDD"/>
        </a:lt2>
        <a:accent1>
          <a:srgbClr val="0099CC"/>
        </a:accent1>
        <a:accent2>
          <a:srgbClr val="939EA9"/>
        </a:accent2>
        <a:accent3>
          <a:srgbClr val="B4B4B7"/>
        </a:accent3>
        <a:accent4>
          <a:srgbClr val="DADADA"/>
        </a:accent4>
        <a:accent5>
          <a:srgbClr val="AACAE2"/>
        </a:accent5>
        <a:accent6>
          <a:srgbClr val="858F99"/>
        </a:accent6>
        <a:hlink>
          <a:srgbClr val="FFCC00"/>
        </a:hlink>
        <a:folHlink>
          <a:srgbClr val="BD894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7">
        <a:dk1>
          <a:srgbClr val="A28A84"/>
        </a:dk1>
        <a:lt1>
          <a:srgbClr val="FFFFFF"/>
        </a:lt1>
        <a:dk2>
          <a:srgbClr val="765E58"/>
        </a:dk2>
        <a:lt2>
          <a:srgbClr val="DDDDDD"/>
        </a:lt2>
        <a:accent1>
          <a:srgbClr val="CC6600"/>
        </a:accent1>
        <a:accent2>
          <a:srgbClr val="CC9900"/>
        </a:accent2>
        <a:accent3>
          <a:srgbClr val="BDB6B4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FFCC00"/>
        </a:hlink>
        <a:folHlink>
          <a:srgbClr val="FFFFB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 8">
        <a:dk1>
          <a:srgbClr val="000000"/>
        </a:dk1>
        <a:lt1>
          <a:srgbClr val="C5D9ED"/>
        </a:lt1>
        <a:dk2>
          <a:srgbClr val="000000"/>
        </a:dk2>
        <a:lt2>
          <a:srgbClr val="FFFFFF"/>
        </a:lt2>
        <a:accent1>
          <a:srgbClr val="F3F6FF"/>
        </a:accent1>
        <a:accent2>
          <a:srgbClr val="33CCCC"/>
        </a:accent2>
        <a:accent3>
          <a:srgbClr val="DFE9F4"/>
        </a:accent3>
        <a:accent4>
          <a:srgbClr val="000000"/>
        </a:accent4>
        <a:accent5>
          <a:srgbClr val="F8FAFF"/>
        </a:accent5>
        <a:accent6>
          <a:srgbClr val="2DB9B9"/>
        </a:accent6>
        <a:hlink>
          <a:srgbClr val="0000FF"/>
        </a:hlink>
        <a:folHlink>
          <a:srgbClr val="0066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 9">
        <a:dk1>
          <a:srgbClr val="FFFFFF"/>
        </a:dk1>
        <a:lt1>
          <a:srgbClr val="FFFFFF"/>
        </a:lt1>
        <a:dk2>
          <a:srgbClr val="AAAAC6"/>
        </a:dk2>
        <a:lt2>
          <a:srgbClr val="FFFFCC"/>
        </a:lt2>
        <a:accent1>
          <a:srgbClr val="66667E"/>
        </a:accent1>
        <a:accent2>
          <a:srgbClr val="629157"/>
        </a:accent2>
        <a:accent3>
          <a:srgbClr val="D2D2DF"/>
        </a:accent3>
        <a:accent4>
          <a:srgbClr val="DADADA"/>
        </a:accent4>
        <a:accent5>
          <a:srgbClr val="B8B8C0"/>
        </a:accent5>
        <a:accent6>
          <a:srgbClr val="58834E"/>
        </a:accent6>
        <a:hlink>
          <a:srgbClr val="6600CC"/>
        </a:hlink>
        <a:folHlink>
          <a:srgbClr val="3399FF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template</Template>
  <TotalTime>8</TotalTime>
  <Words>69</Words>
  <Application>Microsoft Office PowerPoint</Application>
  <PresentationFormat>On-screen Show (4:3)</PresentationFormat>
  <Paragraphs>125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8" baseType="lpstr">
      <vt:lpstr>Arial</vt:lpstr>
      <vt:lpstr>Wingdings</vt:lpstr>
      <vt:lpstr>template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Jessica Gough</dc:creator>
  <cp:lastModifiedBy>pkbraam</cp:lastModifiedBy>
  <cp:revision>2</cp:revision>
  <cp:lastPrinted>1601-01-01T00:00:00Z</cp:lastPrinted>
  <dcterms:created xsi:type="dcterms:W3CDTF">2014-01-22T09:19:53Z</dcterms:created>
  <dcterms:modified xsi:type="dcterms:W3CDTF">2014-02-19T03:05:56Z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