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0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1" r:id="rId9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50" d="100"/>
          <a:sy n="50" d="100"/>
        </p:scale>
        <p:origin x="-102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630D7FC-7D33-477D-958E-B34DF0C6DD31}" type="datetimeFigureOut">
              <a:rPr lang="en-NZ"/>
              <a:pPr>
                <a:defRPr/>
              </a:pPr>
              <a:t>22/01/2014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708DE6F-408F-426F-AE20-54A807F1D26B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559674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D42C85D8-05B4-43BB-929E-FB6855A5C8BD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23883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C6292-CDAE-4D3B-AC87-E2BD1D92989E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97215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818FA-B36A-48FC-A322-C41D5C6E7263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94612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82419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CADA1-FC91-4F91-99CD-72A24FED046E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53147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0EDE0-C0A6-4DFC-A21A-12398AC0A0CE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04807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AABEE-D8A3-40E9-9125-172693B6B6D7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09198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E45AA-80B3-45EA-8887-FD79CA3D665B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36980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5808B-9D3A-4B37-B544-7D491A8DE2FB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35480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5AEC1-7BFC-4140-9C03-E55D6EF6D73A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37620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D9FB5-5D1F-428B-80A8-8271E6BF2468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25166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The spacious </a:t>
            </a:r>
            <a:r>
              <a:rPr lang="en-GB" b="1" dirty="0" err="1">
                <a:solidFill>
                  <a:srgbClr val="FFFF00"/>
                </a:solidFill>
              </a:rPr>
              <a:t>heav’ns</a:t>
            </a:r>
            <a:r>
              <a:rPr lang="en-GB" b="1" dirty="0">
                <a:solidFill>
                  <a:srgbClr val="FFFF00"/>
                </a:solidFill>
              </a:rPr>
              <a:t> declare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the glory of our God;</a:t>
            </a:r>
            <a:endParaRPr lang="en-NZ" dirty="0"/>
          </a:p>
          <a:p>
            <a:r>
              <a:rPr lang="en-GB" dirty="0"/>
              <a:t>		the wide expanse displays</a:t>
            </a:r>
            <a:endParaRPr lang="en-NZ" dirty="0"/>
          </a:p>
          <a:p>
            <a:r>
              <a:rPr lang="en-GB" dirty="0"/>
              <a:t>		his handiwork abroad;</a:t>
            </a:r>
            <a:endParaRPr lang="en-NZ" dirty="0"/>
          </a:p>
          <a:p>
            <a:r>
              <a:rPr lang="en-GB" dirty="0"/>
              <a:t>	from day to day they utter speech,</a:t>
            </a:r>
            <a:endParaRPr lang="en-NZ" dirty="0"/>
          </a:p>
          <a:p>
            <a:r>
              <a:rPr lang="en-GB" dirty="0"/>
              <a:t>		and night to night they knowledge teach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19]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Aloud they do not speak;</a:t>
            </a:r>
            <a:endParaRPr lang="en-NZ" dirty="0"/>
          </a:p>
          <a:p>
            <a:r>
              <a:rPr lang="en-GB" dirty="0"/>
              <a:t>		they utter forth no word,</a:t>
            </a:r>
            <a:endParaRPr lang="en-NZ" dirty="0"/>
          </a:p>
          <a:p>
            <a:r>
              <a:rPr lang="en-GB" dirty="0"/>
              <a:t>		nor into language break;</a:t>
            </a:r>
            <a:endParaRPr lang="en-NZ" dirty="0"/>
          </a:p>
          <a:p>
            <a:r>
              <a:rPr lang="en-GB" dirty="0"/>
              <a:t>		their voice is never heard,</a:t>
            </a:r>
            <a:endParaRPr lang="en-NZ" dirty="0"/>
          </a:p>
          <a:p>
            <a:r>
              <a:rPr lang="en-GB" dirty="0"/>
              <a:t>	yet through the world their truth extends,</a:t>
            </a:r>
            <a:endParaRPr lang="en-NZ" dirty="0"/>
          </a:p>
          <a:p>
            <a:r>
              <a:rPr lang="en-GB" dirty="0"/>
              <a:t>		their words to earth’s remotest ends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/>
              <a:t>In </a:t>
            </a:r>
            <a:r>
              <a:rPr lang="en-GB" dirty="0" err="1"/>
              <a:t>heav’n</a:t>
            </a:r>
            <a:r>
              <a:rPr lang="en-GB" dirty="0"/>
              <a:t> God pitched a tent,</a:t>
            </a:r>
            <a:endParaRPr lang="en-NZ" dirty="0"/>
          </a:p>
          <a:p>
            <a:r>
              <a:rPr lang="en-GB" dirty="0"/>
              <a:t>		a dwelling for the sun,</a:t>
            </a:r>
            <a:endParaRPr lang="en-NZ" dirty="0"/>
          </a:p>
          <a:p>
            <a:r>
              <a:rPr lang="en-GB" dirty="0"/>
              <a:t>		which like a bridegroom comes,</a:t>
            </a:r>
            <a:endParaRPr lang="en-NZ" dirty="0"/>
          </a:p>
          <a:p>
            <a:r>
              <a:rPr lang="en-GB" dirty="0"/>
              <a:t>		or strong man keen to run.</a:t>
            </a:r>
            <a:endParaRPr lang="en-NZ" dirty="0"/>
          </a:p>
          <a:p>
            <a:r>
              <a:rPr lang="en-GB" dirty="0"/>
              <a:t>	Its course from east to west complete –</a:t>
            </a:r>
            <a:endParaRPr lang="en-NZ" dirty="0"/>
          </a:p>
          <a:p>
            <a:r>
              <a:rPr lang="en-GB" dirty="0"/>
              <a:t>		there’s nothing hidden from its heat.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9027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Jehovah’s perfect law</a:t>
            </a:r>
            <a:endParaRPr lang="en-NZ" dirty="0"/>
          </a:p>
          <a:p>
            <a:r>
              <a:rPr lang="en-GB" dirty="0"/>
              <a:t>		restores the soul again;</a:t>
            </a:r>
            <a:endParaRPr lang="en-NZ" dirty="0"/>
          </a:p>
          <a:p>
            <a:r>
              <a:rPr lang="en-GB" dirty="0"/>
              <a:t>		his testimony sure</a:t>
            </a:r>
            <a:endParaRPr lang="en-NZ" dirty="0"/>
          </a:p>
          <a:p>
            <a:r>
              <a:rPr lang="en-GB" dirty="0"/>
              <a:t>		makes wise the simple one;</a:t>
            </a:r>
            <a:endParaRPr lang="en-NZ" dirty="0"/>
          </a:p>
          <a:p>
            <a:r>
              <a:rPr lang="en-GB" dirty="0"/>
              <a:t>	the precepts of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are right</a:t>
            </a:r>
            <a:endParaRPr lang="en-NZ" dirty="0"/>
          </a:p>
          <a:p>
            <a:r>
              <a:rPr lang="en-GB" dirty="0"/>
              <a:t>		and fill the heart with great delight.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9027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’s commands are clear,</a:t>
            </a:r>
            <a:endParaRPr lang="en-NZ" dirty="0"/>
          </a:p>
          <a:p>
            <a:r>
              <a:rPr lang="en-GB" dirty="0"/>
              <a:t>		light to the eyes restore;</a:t>
            </a:r>
            <a:endParaRPr lang="en-NZ" dirty="0"/>
          </a:p>
          <a:p>
            <a:r>
              <a:rPr lang="en-GB" dirty="0"/>
              <a:t>		the fear of </a:t>
            </a:r>
            <a:r>
              <a:rPr lang="en-GB" cap="all" dirty="0"/>
              <a:t>G</a:t>
            </a:r>
            <a:r>
              <a:rPr lang="en-GB" sz="2400" cap="all" dirty="0"/>
              <a:t>od</a:t>
            </a:r>
            <a:r>
              <a:rPr lang="en-GB" dirty="0"/>
              <a:t> is pure,</a:t>
            </a:r>
            <a:endParaRPr lang="en-NZ" dirty="0"/>
          </a:p>
          <a:p>
            <a:r>
              <a:rPr lang="en-GB" dirty="0"/>
              <a:t>		enduring evermore;</a:t>
            </a:r>
            <a:endParaRPr lang="en-NZ" dirty="0"/>
          </a:p>
          <a:p>
            <a:r>
              <a:rPr lang="en-GB" dirty="0"/>
              <a:t>	his judgments, let the world confess,</a:t>
            </a:r>
            <a:endParaRPr lang="en-NZ" dirty="0"/>
          </a:p>
          <a:p>
            <a:r>
              <a:rPr lang="en-GB" dirty="0"/>
              <a:t>		are wholly truth and righteousness.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9027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They’re more to be desired</a:t>
            </a:r>
            <a:endParaRPr lang="en-NZ" dirty="0"/>
          </a:p>
          <a:p>
            <a:r>
              <a:rPr lang="en-GB" dirty="0"/>
              <a:t>		than stores of finest gold;</a:t>
            </a:r>
            <a:endParaRPr lang="en-NZ" dirty="0"/>
          </a:p>
          <a:p>
            <a:r>
              <a:rPr lang="en-GB" dirty="0"/>
              <a:t>		than honey from the comb</a:t>
            </a:r>
            <a:endParaRPr lang="en-NZ" dirty="0"/>
          </a:p>
          <a:p>
            <a:r>
              <a:rPr lang="en-GB" dirty="0"/>
              <a:t>		more sweetness far they hold.</a:t>
            </a:r>
            <a:endParaRPr lang="en-NZ" dirty="0"/>
          </a:p>
          <a:p>
            <a:r>
              <a:rPr lang="en-GB" dirty="0"/>
              <a:t>	With warnings they your servant guard,</a:t>
            </a:r>
            <a:endParaRPr lang="en-NZ" dirty="0"/>
          </a:p>
          <a:p>
            <a:r>
              <a:rPr lang="en-GB" dirty="0"/>
              <a:t>		in keeping them is great reward.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9027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His errors who can know?</a:t>
            </a:r>
            <a:endParaRPr lang="en-NZ" dirty="0"/>
          </a:p>
          <a:p>
            <a:r>
              <a:rPr lang="en-GB" dirty="0"/>
              <a:t>		Forgive my hidden sin;</a:t>
            </a:r>
            <a:endParaRPr lang="en-NZ" dirty="0"/>
          </a:p>
          <a:p>
            <a:r>
              <a:rPr lang="en-GB" dirty="0"/>
              <a:t>		keep me from wilful sins,</a:t>
            </a:r>
            <a:endParaRPr lang="en-NZ" dirty="0"/>
          </a:p>
          <a:p>
            <a:r>
              <a:rPr lang="en-GB" dirty="0"/>
              <a:t>		nor let them o’er me reign;</a:t>
            </a:r>
            <a:endParaRPr lang="en-NZ" dirty="0"/>
          </a:p>
          <a:p>
            <a:r>
              <a:rPr lang="en-GB" dirty="0"/>
              <a:t>	and blameless then I shall appear,</a:t>
            </a:r>
            <a:endParaRPr lang="en-NZ" dirty="0"/>
          </a:p>
          <a:p>
            <a:r>
              <a:rPr lang="en-GB" dirty="0"/>
              <a:t>		and be from great transgressions clear.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9027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8.</a:t>
            </a:r>
            <a:r>
              <a:rPr lang="en-NZ" altLang="en-US" dirty="0" smtClean="0"/>
              <a:t>	</a:t>
            </a:r>
            <a:r>
              <a:rPr lang="en-GB" dirty="0"/>
              <a:t>Let all the words I speak</a:t>
            </a:r>
            <a:endParaRPr lang="en-NZ" dirty="0"/>
          </a:p>
          <a:p>
            <a:r>
              <a:rPr lang="en-GB" dirty="0"/>
              <a:t>		and all the thoughts within</a:t>
            </a:r>
            <a:endParaRPr lang="en-NZ" dirty="0"/>
          </a:p>
          <a:p>
            <a:r>
              <a:rPr lang="en-GB" dirty="0"/>
              <a:t>		come up before your sight</a:t>
            </a:r>
            <a:endParaRPr lang="en-NZ" dirty="0"/>
          </a:p>
          <a:p>
            <a:r>
              <a:rPr lang="en-GB" dirty="0"/>
              <a:t>		and your approval win,</a:t>
            </a:r>
            <a:endParaRPr lang="en-NZ" dirty="0"/>
          </a:p>
          <a:p>
            <a:r>
              <a:rPr lang="en-GB" dirty="0"/>
              <a:t>	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you are a rock to me;</a:t>
            </a:r>
            <a:endParaRPr lang="en-NZ" dirty="0"/>
          </a:p>
          <a:p>
            <a:r>
              <a:rPr lang="en-GB" dirty="0"/>
              <a:t>		you have redeemed and set me free.</a:t>
            </a:r>
            <a:endParaRPr lang="en-NZ" altLang="en-US" dirty="0" smtClean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19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 smtClean="0"/>
              <a:t>Projected with permission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 smtClean="0"/>
              <a:t>Text: Composite, </a:t>
            </a:r>
            <a:r>
              <a:rPr lang="en-NZ" altLang="en-US" sz="1000" i="1" dirty="0" smtClean="0"/>
              <a:t>Sing to the Lord</a:t>
            </a:r>
            <a:r>
              <a:rPr lang="en-NZ" altLang="en-US" sz="1000" dirty="0" smtClean="0"/>
              <a:t>, 2008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 smtClean="0"/>
              <a:t>Tune: Sir John Goss, arr. </a:t>
            </a:r>
            <a:r>
              <a:rPr lang="en-NZ" altLang="en-US" sz="1000" dirty="0" err="1" smtClean="0"/>
              <a:t>Uzziah</a:t>
            </a:r>
            <a:r>
              <a:rPr lang="en-NZ" altLang="en-US" sz="1000" dirty="0" smtClean="0"/>
              <a:t> C. </a:t>
            </a:r>
            <a:r>
              <a:rPr lang="en-NZ" altLang="en-US" sz="1000" dirty="0" err="1" smtClean="0"/>
              <a:t>Burnap</a:t>
            </a:r>
            <a:r>
              <a:rPr lang="en-NZ" altLang="en-US" sz="1000" dirty="0" smtClean="0"/>
              <a:t>, 1874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5</TotalTime>
  <Words>53</Words>
  <Application>Microsoft Office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Gough</dc:creator>
  <cp:lastModifiedBy>Jessica Gough</cp:lastModifiedBy>
  <cp:revision>1</cp:revision>
  <cp:lastPrinted>1601-01-01T00:00:00Z</cp:lastPrinted>
  <dcterms:created xsi:type="dcterms:W3CDTF">2014-01-22T09:29:07Z</dcterms:created>
  <dcterms:modified xsi:type="dcterms:W3CDTF">2014-01-22T09:34:16Z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