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7" r:id="rId1"/>
  </p:sldMasterIdLst>
  <p:handoutMasterIdLst>
    <p:handoutMasterId r:id="rId10"/>
  </p:handoutMasterIdLst>
  <p:sldIdLst>
    <p:sldId id="259" r:id="rId2"/>
    <p:sldId id="260" r:id="rId3"/>
    <p:sldId id="262" r:id="rId4"/>
    <p:sldId id="263" r:id="rId5"/>
    <p:sldId id="264" r:id="rId6"/>
    <p:sldId id="265" r:id="rId7"/>
    <p:sldId id="266" r:id="rId8"/>
    <p:sldId id="261" r:id="rId9"/>
  </p:sldIdLst>
  <p:sldSz cx="9144000" cy="6858000" type="screen4x3"/>
  <p:notesSz cx="6858000" cy="9144000"/>
  <p:defaultTextStyle>
    <a:defPPr>
      <a:defRPr lang="en-N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590" autoAdjust="0"/>
  </p:normalViewPr>
  <p:slideViewPr>
    <p:cSldViewPr>
      <p:cViewPr varScale="1">
        <p:scale>
          <a:sx n="50" d="100"/>
          <a:sy n="50" d="100"/>
        </p:scale>
        <p:origin x="-102" y="-3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4630D7FC-7D33-477D-958E-B34DF0C6DD31}" type="datetimeFigureOut">
              <a:rPr lang="en-NZ"/>
              <a:pPr>
                <a:defRPr/>
              </a:pPr>
              <a:t>22/01/2014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A708DE6F-408F-426F-AE20-54A807F1D26B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95596747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50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73250"/>
            <a:ext cx="7772400" cy="1555750"/>
          </a:xfrm>
          <a:prstGeom prst="rect">
            <a:avLst/>
          </a:prstGeom>
        </p:spPr>
        <p:txBody>
          <a:bodyPr/>
          <a:lstStyle>
            <a:lvl1pPr>
              <a:defRPr sz="4800"/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NZ" altLang="en-US" noProof="0" smtClean="0"/>
          </a:p>
        </p:txBody>
      </p:sp>
      <p:sp>
        <p:nvSpPr>
          <p:cNvPr id="35851" name="Rectangle 1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NZ" altLang="en-US" noProof="0" smtClean="0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fld id="{D42C85D8-05B4-43BB-929E-FB6855A5C8BD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9238834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3C6292-CDAE-4D3B-AC87-E2BD1D92989E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3972152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4818FA-B36A-48FC-A322-C41D5C6E7263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3946126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60648"/>
            <a:ext cx="9144000" cy="6120680"/>
          </a:xfrm>
        </p:spPr>
        <p:txBody>
          <a:bodyPr/>
          <a:lstStyle>
            <a:lvl1pPr marL="1255713" indent="-1255713"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1pPr>
            <a:lvl2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2pPr>
            <a:lvl3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3pPr>
            <a:lvl4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4pPr>
            <a:lvl5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 dirty="0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0824197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ACADA1-FC91-4F91-99CD-72A24FED046E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4531474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60EDE0-C0A6-4DFC-A21A-12398AC0A0CE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6048070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9AABEE-D8A3-40E9-9125-172693B6B6D7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7091981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6DE45AA-80B3-45EA-8887-FD79CA3D665B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9369803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F5808B-9D3A-4B37-B544-7D491A8DE2FB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7354806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35AEC1-7BFC-4140-9C03-E55D6EF6D73A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5376205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NZ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6D9FB5-5D1F-428B-80A8-8271E6BF2468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9251661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9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1027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260350"/>
            <a:ext cx="9144000" cy="6121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NZ" altLang="en-US" smtClean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79" r:id="rId1"/>
    <p:sldLayoutId id="2147483878" r:id="rId2"/>
    <p:sldLayoutId id="2147483880" r:id="rId3"/>
    <p:sldLayoutId id="2147483881" r:id="rId4"/>
    <p:sldLayoutId id="2147483882" r:id="rId5"/>
    <p:sldLayoutId id="2147483883" r:id="rId6"/>
    <p:sldLayoutId id="2147483884" r:id="rId7"/>
    <p:sldLayoutId id="2147483885" r:id="rId8"/>
    <p:sldLayoutId id="2147483886" r:id="rId9"/>
    <p:sldLayoutId id="2147483887" r:id="rId10"/>
    <p:sldLayoutId id="2147483888" r:id="rId11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9pPr>
    </p:titleStyle>
    <p:bodyStyle>
      <a:lvl1pPr marL="1255713" indent="-125571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dirty="0" smtClean="0"/>
              <a:t>	</a:t>
            </a:r>
            <a:r>
              <a:rPr lang="en-GB" b="1" dirty="0">
                <a:solidFill>
                  <a:srgbClr val="FFFF00"/>
                </a:solidFill>
              </a:rPr>
              <a:t>The spacious </a:t>
            </a:r>
            <a:r>
              <a:rPr lang="en-GB" b="1" dirty="0" err="1">
                <a:solidFill>
                  <a:srgbClr val="FFFF00"/>
                </a:solidFill>
              </a:rPr>
              <a:t>heav’ns</a:t>
            </a:r>
            <a:r>
              <a:rPr lang="en-GB" b="1" dirty="0">
                <a:solidFill>
                  <a:srgbClr val="FFFF00"/>
                </a:solidFill>
              </a:rPr>
              <a:t> declare</a:t>
            </a:r>
            <a:endParaRPr lang="en-NZ" b="1" dirty="0">
              <a:solidFill>
                <a:srgbClr val="FFFF00"/>
              </a:solidFill>
            </a:endParaRPr>
          </a:p>
          <a:p>
            <a:r>
              <a:rPr lang="en-GB" dirty="0"/>
              <a:t>		the glory of our God;</a:t>
            </a:r>
            <a:endParaRPr lang="en-NZ" dirty="0"/>
          </a:p>
          <a:p>
            <a:r>
              <a:rPr lang="en-GB" dirty="0"/>
              <a:t>		the wide expanse displays</a:t>
            </a:r>
            <a:endParaRPr lang="en-NZ" dirty="0"/>
          </a:p>
          <a:p>
            <a:r>
              <a:rPr lang="en-GB" dirty="0"/>
              <a:t>		his handiwork abroad;</a:t>
            </a:r>
            <a:endParaRPr lang="en-NZ" dirty="0"/>
          </a:p>
          <a:p>
            <a:r>
              <a:rPr lang="en-GB" dirty="0"/>
              <a:t>	from day to day they utter speech,</a:t>
            </a:r>
            <a:endParaRPr lang="en-NZ" dirty="0"/>
          </a:p>
          <a:p>
            <a:r>
              <a:rPr lang="en-GB" dirty="0"/>
              <a:t>		and night to night they knowledge teach</a:t>
            </a:r>
            <a:r>
              <a:rPr lang="en-GB" dirty="0" smtClean="0"/>
              <a:t>.</a:t>
            </a:r>
            <a:endParaRPr lang="en-NZ" dirty="0"/>
          </a:p>
        </p:txBody>
      </p:sp>
      <p:sp>
        <p:nvSpPr>
          <p:cNvPr id="12291" name="Text Box 6"/>
          <p:cNvSpPr txBox="1">
            <a:spLocks noChangeArrowheads="1"/>
          </p:cNvSpPr>
          <p:nvPr/>
        </p:nvSpPr>
        <p:spPr bwMode="auto">
          <a:xfrm>
            <a:off x="34925" y="6524625"/>
            <a:ext cx="316865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200" dirty="0"/>
              <a:t>[Sing to the Lord </a:t>
            </a:r>
            <a:r>
              <a:rPr lang="en-NZ" altLang="en-US" sz="1200" dirty="0" smtClean="0"/>
              <a:t>19]</a:t>
            </a:r>
            <a:endParaRPr lang="en-NZ" altLang="en-US" sz="12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2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Aloud they do not speak;</a:t>
            </a:r>
            <a:endParaRPr lang="en-NZ" dirty="0"/>
          </a:p>
          <a:p>
            <a:r>
              <a:rPr lang="en-GB" dirty="0"/>
              <a:t>		they utter forth no word,</a:t>
            </a:r>
            <a:endParaRPr lang="en-NZ" dirty="0"/>
          </a:p>
          <a:p>
            <a:r>
              <a:rPr lang="en-GB" dirty="0"/>
              <a:t>		nor into language break;</a:t>
            </a:r>
            <a:endParaRPr lang="en-NZ" dirty="0"/>
          </a:p>
          <a:p>
            <a:r>
              <a:rPr lang="en-GB" dirty="0"/>
              <a:t>		their voice is never heard,</a:t>
            </a:r>
            <a:endParaRPr lang="en-NZ" dirty="0"/>
          </a:p>
          <a:p>
            <a:r>
              <a:rPr lang="en-GB" dirty="0"/>
              <a:t>	yet through the world their truth extends,</a:t>
            </a:r>
            <a:endParaRPr lang="en-NZ" dirty="0"/>
          </a:p>
          <a:p>
            <a:r>
              <a:rPr lang="en-GB" dirty="0"/>
              <a:t>		their words to earth’s remotest ends</a:t>
            </a:r>
            <a:r>
              <a:rPr lang="en-GB" dirty="0" smtClean="0"/>
              <a:t>.</a:t>
            </a:r>
            <a:endParaRPr lang="en-NZ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3.</a:t>
            </a:r>
            <a:r>
              <a:rPr lang="en-NZ" altLang="en-US" dirty="0" smtClean="0"/>
              <a:t>	</a:t>
            </a:r>
            <a:r>
              <a:rPr lang="en-GB" dirty="0"/>
              <a:t>In </a:t>
            </a:r>
            <a:r>
              <a:rPr lang="en-GB" dirty="0" err="1"/>
              <a:t>heav’n</a:t>
            </a:r>
            <a:r>
              <a:rPr lang="en-GB" dirty="0"/>
              <a:t> God pitched a tent,</a:t>
            </a:r>
            <a:endParaRPr lang="en-NZ" dirty="0"/>
          </a:p>
          <a:p>
            <a:r>
              <a:rPr lang="en-GB" dirty="0"/>
              <a:t>		a dwelling for the sun,</a:t>
            </a:r>
            <a:endParaRPr lang="en-NZ" dirty="0"/>
          </a:p>
          <a:p>
            <a:r>
              <a:rPr lang="en-GB" dirty="0"/>
              <a:t>		which like a bridegroom comes,</a:t>
            </a:r>
            <a:endParaRPr lang="en-NZ" dirty="0"/>
          </a:p>
          <a:p>
            <a:r>
              <a:rPr lang="en-GB" dirty="0"/>
              <a:t>		or strong man keen to run.</a:t>
            </a:r>
            <a:endParaRPr lang="en-NZ" dirty="0"/>
          </a:p>
          <a:p>
            <a:r>
              <a:rPr lang="en-GB" dirty="0"/>
              <a:t>	Its course from east to west complete –</a:t>
            </a:r>
            <a:endParaRPr lang="en-NZ" dirty="0"/>
          </a:p>
          <a:p>
            <a:r>
              <a:rPr lang="en-GB" dirty="0"/>
              <a:t>		there’s nothing hidden from its heat.</a:t>
            </a:r>
            <a:endParaRPr lang="en-NZ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7902754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4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Jehovah’s perfect law</a:t>
            </a:r>
            <a:endParaRPr lang="en-NZ" dirty="0"/>
          </a:p>
          <a:p>
            <a:r>
              <a:rPr lang="en-GB" dirty="0"/>
              <a:t>		restores the soul again;</a:t>
            </a:r>
            <a:endParaRPr lang="en-NZ" dirty="0"/>
          </a:p>
          <a:p>
            <a:r>
              <a:rPr lang="en-GB" dirty="0"/>
              <a:t>		his testimony sure</a:t>
            </a:r>
            <a:endParaRPr lang="en-NZ" dirty="0"/>
          </a:p>
          <a:p>
            <a:r>
              <a:rPr lang="en-GB" dirty="0"/>
              <a:t>		makes wise the simple one;</a:t>
            </a:r>
            <a:endParaRPr lang="en-NZ" dirty="0"/>
          </a:p>
          <a:p>
            <a:r>
              <a:rPr lang="en-GB" dirty="0"/>
              <a:t>	the precepts of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are right</a:t>
            </a:r>
            <a:endParaRPr lang="en-NZ" dirty="0"/>
          </a:p>
          <a:p>
            <a:r>
              <a:rPr lang="en-GB" dirty="0"/>
              <a:t>		and fill the heart with great delight.</a:t>
            </a:r>
            <a:endParaRPr lang="en-NZ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790275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5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’s commands are clear,</a:t>
            </a:r>
            <a:endParaRPr lang="en-NZ" dirty="0"/>
          </a:p>
          <a:p>
            <a:r>
              <a:rPr lang="en-GB" dirty="0"/>
              <a:t>		light to the eyes restore;</a:t>
            </a:r>
            <a:endParaRPr lang="en-NZ" dirty="0"/>
          </a:p>
          <a:p>
            <a:r>
              <a:rPr lang="en-GB" dirty="0"/>
              <a:t>		the fear of </a:t>
            </a:r>
            <a:r>
              <a:rPr lang="en-GB" cap="all" dirty="0"/>
              <a:t>G</a:t>
            </a:r>
            <a:r>
              <a:rPr lang="en-GB" sz="2400" cap="all" dirty="0"/>
              <a:t>od</a:t>
            </a:r>
            <a:r>
              <a:rPr lang="en-GB" dirty="0"/>
              <a:t> is pure,</a:t>
            </a:r>
            <a:endParaRPr lang="en-NZ" dirty="0"/>
          </a:p>
          <a:p>
            <a:r>
              <a:rPr lang="en-GB" dirty="0"/>
              <a:t>		enduring evermore;</a:t>
            </a:r>
            <a:endParaRPr lang="en-NZ" dirty="0"/>
          </a:p>
          <a:p>
            <a:r>
              <a:rPr lang="en-GB" dirty="0"/>
              <a:t>	his judgments, let the world confess,</a:t>
            </a:r>
            <a:endParaRPr lang="en-NZ" dirty="0"/>
          </a:p>
          <a:p>
            <a:r>
              <a:rPr lang="en-GB" dirty="0"/>
              <a:t>		are wholly truth and righteousness.</a:t>
            </a:r>
            <a:endParaRPr lang="en-NZ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790275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6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They’re more to be desired</a:t>
            </a:r>
            <a:endParaRPr lang="en-NZ" dirty="0"/>
          </a:p>
          <a:p>
            <a:r>
              <a:rPr lang="en-GB" dirty="0"/>
              <a:t>		than stores of finest gold;</a:t>
            </a:r>
            <a:endParaRPr lang="en-NZ" dirty="0"/>
          </a:p>
          <a:p>
            <a:r>
              <a:rPr lang="en-GB" dirty="0"/>
              <a:t>		than honey from the comb</a:t>
            </a:r>
            <a:endParaRPr lang="en-NZ" dirty="0"/>
          </a:p>
          <a:p>
            <a:r>
              <a:rPr lang="en-GB" dirty="0"/>
              <a:t>		more sweetness far they hold.</a:t>
            </a:r>
            <a:endParaRPr lang="en-NZ" dirty="0"/>
          </a:p>
          <a:p>
            <a:r>
              <a:rPr lang="en-GB" dirty="0"/>
              <a:t>	With warnings they your servant guard,</a:t>
            </a:r>
            <a:endParaRPr lang="en-NZ" dirty="0"/>
          </a:p>
          <a:p>
            <a:r>
              <a:rPr lang="en-GB" dirty="0"/>
              <a:t>		in keeping them is great reward.</a:t>
            </a:r>
            <a:endParaRPr lang="en-NZ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790275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7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His errors who can know?</a:t>
            </a:r>
            <a:endParaRPr lang="en-NZ" dirty="0"/>
          </a:p>
          <a:p>
            <a:r>
              <a:rPr lang="en-GB" dirty="0"/>
              <a:t>		Forgive my hidden sin;</a:t>
            </a:r>
            <a:endParaRPr lang="en-NZ" dirty="0"/>
          </a:p>
          <a:p>
            <a:r>
              <a:rPr lang="en-GB" dirty="0"/>
              <a:t>		keep me from wilful sins,</a:t>
            </a:r>
            <a:endParaRPr lang="en-NZ" dirty="0"/>
          </a:p>
          <a:p>
            <a:r>
              <a:rPr lang="en-GB" dirty="0"/>
              <a:t>		nor let them o’er me reign;</a:t>
            </a:r>
            <a:endParaRPr lang="en-NZ" dirty="0"/>
          </a:p>
          <a:p>
            <a:r>
              <a:rPr lang="en-GB" dirty="0"/>
              <a:t>	and blameless then I shall appear,</a:t>
            </a:r>
            <a:endParaRPr lang="en-NZ" dirty="0"/>
          </a:p>
          <a:p>
            <a:r>
              <a:rPr lang="en-GB" dirty="0"/>
              <a:t>		and be from great transgressions clear.</a:t>
            </a:r>
            <a:endParaRPr lang="en-NZ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7902754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8.</a:t>
            </a:r>
            <a:r>
              <a:rPr lang="en-NZ" altLang="en-US" dirty="0" smtClean="0"/>
              <a:t>	</a:t>
            </a:r>
            <a:r>
              <a:rPr lang="en-GB" dirty="0"/>
              <a:t>Let all the words I speak</a:t>
            </a:r>
            <a:endParaRPr lang="en-NZ" dirty="0"/>
          </a:p>
          <a:p>
            <a:r>
              <a:rPr lang="en-GB" dirty="0"/>
              <a:t>		and all the thoughts within</a:t>
            </a:r>
            <a:endParaRPr lang="en-NZ" dirty="0"/>
          </a:p>
          <a:p>
            <a:r>
              <a:rPr lang="en-GB" dirty="0"/>
              <a:t>		come up before your sight</a:t>
            </a:r>
            <a:endParaRPr lang="en-NZ" dirty="0"/>
          </a:p>
          <a:p>
            <a:r>
              <a:rPr lang="en-GB" dirty="0"/>
              <a:t>		and your approval win,</a:t>
            </a:r>
            <a:endParaRPr lang="en-NZ" dirty="0"/>
          </a:p>
          <a:p>
            <a:r>
              <a:rPr lang="en-GB" dirty="0"/>
              <a:t>	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you are a rock to me;</a:t>
            </a:r>
            <a:endParaRPr lang="en-NZ" dirty="0"/>
          </a:p>
          <a:p>
            <a:r>
              <a:rPr lang="en-GB" dirty="0"/>
              <a:t>		you have redeemed and set me free.</a:t>
            </a:r>
            <a:endParaRPr lang="en-NZ" altLang="en-US" dirty="0" smtClean="0"/>
          </a:p>
        </p:txBody>
      </p:sp>
      <p:sp>
        <p:nvSpPr>
          <p:cNvPr id="14339" name="Text Box 4"/>
          <p:cNvSpPr txBox="1">
            <a:spLocks noChangeArrowheads="1"/>
          </p:cNvSpPr>
          <p:nvPr/>
        </p:nvSpPr>
        <p:spPr bwMode="auto">
          <a:xfrm>
            <a:off x="-12700" y="6088063"/>
            <a:ext cx="9144000" cy="7078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dirty="0"/>
              <a:t>Sing to the Lord </a:t>
            </a:r>
            <a:r>
              <a:rPr lang="en-NZ" altLang="en-US" sz="1000" dirty="0" smtClean="0"/>
              <a:t>19</a:t>
            </a:r>
            <a:endParaRPr lang="en-NZ" altLang="en-US" sz="1000" dirty="0"/>
          </a:p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i="1" dirty="0" smtClean="0"/>
              <a:t>Projected with permission</a:t>
            </a:r>
          </a:p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dirty="0" smtClean="0"/>
              <a:t>Text: Composite, </a:t>
            </a:r>
            <a:r>
              <a:rPr lang="en-NZ" altLang="en-US" sz="1000" i="1" dirty="0" smtClean="0"/>
              <a:t>Sing to the Lord</a:t>
            </a:r>
            <a:r>
              <a:rPr lang="en-NZ" altLang="en-US" sz="1000" dirty="0" smtClean="0"/>
              <a:t>, 2008</a:t>
            </a:r>
          </a:p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dirty="0" smtClean="0"/>
              <a:t>Tune: Sir John Goss, arr. </a:t>
            </a:r>
            <a:r>
              <a:rPr lang="en-NZ" altLang="en-US" sz="1000" dirty="0" err="1" smtClean="0"/>
              <a:t>Uzziah</a:t>
            </a:r>
            <a:r>
              <a:rPr lang="en-NZ" altLang="en-US" sz="1000" dirty="0" smtClean="0"/>
              <a:t> C. </a:t>
            </a:r>
            <a:r>
              <a:rPr lang="en-NZ" altLang="en-US" sz="1000" dirty="0" err="1" smtClean="0"/>
              <a:t>Burnap</a:t>
            </a:r>
            <a:r>
              <a:rPr lang="en-NZ" altLang="en-US" sz="1000" dirty="0" smtClean="0"/>
              <a:t>, 1874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plate">
  <a:themeElements>
    <a:clrScheme name="template 1">
      <a:dk1>
        <a:srgbClr val="010199"/>
      </a:dk1>
      <a:lt1>
        <a:srgbClr val="FFFFFF"/>
      </a:lt1>
      <a:dk2>
        <a:srgbClr val="000000"/>
      </a:dk2>
      <a:lt2>
        <a:srgbClr val="B2B2B2"/>
      </a:lt2>
      <a:accent1>
        <a:srgbClr val="3399FF"/>
      </a:accent1>
      <a:accent2>
        <a:srgbClr val="666699"/>
      </a:accent2>
      <a:accent3>
        <a:srgbClr val="AAAAAA"/>
      </a:accent3>
      <a:accent4>
        <a:srgbClr val="DADADA"/>
      </a:accent4>
      <a:accent5>
        <a:srgbClr val="ADCAFF"/>
      </a:accent5>
      <a:accent6>
        <a:srgbClr val="5C5C8A"/>
      </a:accent6>
      <a:hlink>
        <a:srgbClr val="FFFFCC"/>
      </a:hlink>
      <a:folHlink>
        <a:srgbClr val="FFCC66"/>
      </a:folHlink>
    </a:clrScheme>
    <a:fontScheme name="templa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template 1">
        <a:dk1>
          <a:srgbClr val="010199"/>
        </a:dk1>
        <a:lt1>
          <a:srgbClr val="FFFFFF"/>
        </a:lt1>
        <a:dk2>
          <a:srgbClr val="000000"/>
        </a:dk2>
        <a:lt2>
          <a:srgbClr val="B2B2B2"/>
        </a:lt2>
        <a:accent1>
          <a:srgbClr val="3399FF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5C5C8A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2">
        <a:dk1>
          <a:srgbClr val="008000"/>
        </a:dk1>
        <a:lt1>
          <a:srgbClr val="FFFFFF"/>
        </a:lt1>
        <a:dk2>
          <a:srgbClr val="003300"/>
        </a:dk2>
        <a:lt2>
          <a:srgbClr val="C0C0C0"/>
        </a:lt2>
        <a:accent1>
          <a:srgbClr val="99CC00"/>
        </a:accent1>
        <a:accent2>
          <a:srgbClr val="527C3A"/>
        </a:accent2>
        <a:accent3>
          <a:srgbClr val="AAADAA"/>
        </a:accent3>
        <a:accent4>
          <a:srgbClr val="DADADA"/>
        </a:accent4>
        <a:accent5>
          <a:srgbClr val="CAE2AA"/>
        </a:accent5>
        <a:accent6>
          <a:srgbClr val="497034"/>
        </a:accent6>
        <a:hlink>
          <a:srgbClr val="33CC33"/>
        </a:hlink>
        <a:folHlink>
          <a:srgbClr val="C1FF8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3">
        <a:dk1>
          <a:srgbClr val="000066"/>
        </a:dk1>
        <a:lt1>
          <a:srgbClr val="FFFFFF"/>
        </a:lt1>
        <a:dk2>
          <a:srgbClr val="000099"/>
        </a:dk2>
        <a:lt2>
          <a:srgbClr val="9FBFFF"/>
        </a:lt2>
        <a:accent1>
          <a:srgbClr val="0099CC"/>
        </a:accent1>
        <a:accent2>
          <a:srgbClr val="00CC66"/>
        </a:accent2>
        <a:accent3>
          <a:srgbClr val="AAAACA"/>
        </a:accent3>
        <a:accent4>
          <a:srgbClr val="DADADA"/>
        </a:accent4>
        <a:accent5>
          <a:srgbClr val="AACAE2"/>
        </a:accent5>
        <a:accent6>
          <a:srgbClr val="00B95C"/>
        </a:accent6>
        <a:hlink>
          <a:srgbClr val="00FFFF"/>
        </a:hlink>
        <a:folHlink>
          <a:srgbClr val="CDE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4">
        <a:dk1>
          <a:srgbClr val="00ACA8"/>
        </a:dk1>
        <a:lt1>
          <a:srgbClr val="FFFFFF"/>
        </a:lt1>
        <a:dk2>
          <a:srgbClr val="006666"/>
        </a:dk2>
        <a:lt2>
          <a:srgbClr val="FFFF99"/>
        </a:lt2>
        <a:accent1>
          <a:srgbClr val="0099CC"/>
        </a:accent1>
        <a:accent2>
          <a:srgbClr val="6D6FC7"/>
        </a:accent2>
        <a:accent3>
          <a:srgbClr val="AAB8B8"/>
        </a:accent3>
        <a:accent4>
          <a:srgbClr val="DADADA"/>
        </a:accent4>
        <a:accent5>
          <a:srgbClr val="AACAE2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5">
        <a:dk1>
          <a:srgbClr val="BA0023"/>
        </a:dk1>
        <a:lt1>
          <a:srgbClr val="FFFFFF"/>
        </a:lt1>
        <a:dk2>
          <a:srgbClr val="800000"/>
        </a:dk2>
        <a:lt2>
          <a:srgbClr val="FFFF99"/>
        </a:lt2>
        <a:accent1>
          <a:srgbClr val="FF6600"/>
        </a:accent1>
        <a:accent2>
          <a:srgbClr val="C5543D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B24B36"/>
        </a:accent6>
        <a:hlink>
          <a:srgbClr val="FFFF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6">
        <a:dk1>
          <a:srgbClr val="6D776E"/>
        </a:dk1>
        <a:lt1>
          <a:srgbClr val="FFFFFF"/>
        </a:lt1>
        <a:dk2>
          <a:srgbClr val="575863"/>
        </a:dk2>
        <a:lt2>
          <a:srgbClr val="DDDDDD"/>
        </a:lt2>
        <a:accent1>
          <a:srgbClr val="0099CC"/>
        </a:accent1>
        <a:accent2>
          <a:srgbClr val="939EA9"/>
        </a:accent2>
        <a:accent3>
          <a:srgbClr val="B4B4B7"/>
        </a:accent3>
        <a:accent4>
          <a:srgbClr val="DADADA"/>
        </a:accent4>
        <a:accent5>
          <a:srgbClr val="AACAE2"/>
        </a:accent5>
        <a:accent6>
          <a:srgbClr val="858F99"/>
        </a:accent6>
        <a:hlink>
          <a:srgbClr val="FFCC00"/>
        </a:hlink>
        <a:folHlink>
          <a:srgbClr val="BD894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7">
        <a:dk1>
          <a:srgbClr val="A28A84"/>
        </a:dk1>
        <a:lt1>
          <a:srgbClr val="FFFFFF"/>
        </a:lt1>
        <a:dk2>
          <a:srgbClr val="765E58"/>
        </a:dk2>
        <a:lt2>
          <a:srgbClr val="DDDDDD"/>
        </a:lt2>
        <a:accent1>
          <a:srgbClr val="CC6600"/>
        </a:accent1>
        <a:accent2>
          <a:srgbClr val="CC9900"/>
        </a:accent2>
        <a:accent3>
          <a:srgbClr val="BDB6B4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FFCC00"/>
        </a:hlink>
        <a:folHlink>
          <a:srgbClr val="FFFFB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8">
        <a:dk1>
          <a:srgbClr val="000000"/>
        </a:dk1>
        <a:lt1>
          <a:srgbClr val="C5D9ED"/>
        </a:lt1>
        <a:dk2>
          <a:srgbClr val="000000"/>
        </a:dk2>
        <a:lt2>
          <a:srgbClr val="FFFFFF"/>
        </a:lt2>
        <a:accent1>
          <a:srgbClr val="F3F6FF"/>
        </a:accent1>
        <a:accent2>
          <a:srgbClr val="33CCCC"/>
        </a:accent2>
        <a:accent3>
          <a:srgbClr val="DFE9F4"/>
        </a:accent3>
        <a:accent4>
          <a:srgbClr val="000000"/>
        </a:accent4>
        <a:accent5>
          <a:srgbClr val="F8FAFF"/>
        </a:accent5>
        <a:accent6>
          <a:srgbClr val="2DB9B9"/>
        </a:accent6>
        <a:hlink>
          <a:srgbClr val="0000FF"/>
        </a:hlink>
        <a:folHlink>
          <a:srgbClr val="00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 9">
        <a:dk1>
          <a:srgbClr val="FFFFFF"/>
        </a:dk1>
        <a:lt1>
          <a:srgbClr val="FFFFFF"/>
        </a:lt1>
        <a:dk2>
          <a:srgbClr val="AAAAC6"/>
        </a:dk2>
        <a:lt2>
          <a:srgbClr val="FFFFCC"/>
        </a:lt2>
        <a:accent1>
          <a:srgbClr val="66667E"/>
        </a:accent1>
        <a:accent2>
          <a:srgbClr val="629157"/>
        </a:accent2>
        <a:accent3>
          <a:srgbClr val="D2D2DF"/>
        </a:accent3>
        <a:accent4>
          <a:srgbClr val="DADADA"/>
        </a:accent4>
        <a:accent5>
          <a:srgbClr val="B8B8C0"/>
        </a:accent5>
        <a:accent6>
          <a:srgbClr val="58834E"/>
        </a:accent6>
        <a:hlink>
          <a:srgbClr val="6600CC"/>
        </a:hlink>
        <a:folHlink>
          <a:srgbClr val="3399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</Template>
  <TotalTime>5</TotalTime>
  <Words>53</Words>
  <Application>Microsoft Office PowerPoint</Application>
  <PresentationFormat>On-screen Show (4:3)</PresentationFormat>
  <Paragraphs>53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Wingdings</vt:lpstr>
      <vt:lpstr>Calibri</vt:lpstr>
      <vt:lpstr>template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Jessica Gough</dc:creator>
  <cp:lastModifiedBy>Jessica Gough</cp:lastModifiedBy>
  <cp:revision>1</cp:revision>
  <cp:lastPrinted>1601-01-01T00:00:00Z</cp:lastPrinted>
  <dcterms:created xsi:type="dcterms:W3CDTF">2014-01-22T09:29:07Z</dcterms:created>
  <dcterms:modified xsi:type="dcterms:W3CDTF">2014-01-22T09:34:16Z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