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590" autoAdjust="0"/>
  </p:normalViewPr>
  <p:slideViewPr>
    <p:cSldViewPr>
      <p:cViewPr varScale="1">
        <p:scale>
          <a:sx n="47" d="100"/>
          <a:sy n="47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6A3D560-DA11-4F68-8A31-C612B382D323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472B5C-663F-47D8-8653-0227FFABF9C5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44770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53426794-05BA-4634-AF19-F79EC2E747D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18940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CD57371-70E8-4142-A02D-16F9DFADB62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8052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BFDF146-085F-4514-91ED-97FEF9DBF3D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092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7288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79A5DCC-BCBE-42E5-9DE0-28F31BB76B1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65060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80517EC-B897-42E6-A3AD-2EEDB37C2B0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73910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DDC03DA-D427-4E08-9ACD-F5E216C7AD4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08750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FAA7433-993D-484C-B903-C7178D11492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35383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C8E975E-3AD2-4695-893D-74CAE659855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22847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056AB1B-0F15-4333-98D3-5F4AA139CCF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44362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F06E53A-B811-4819-927A-A57E95D8999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31160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46360" y="403225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The 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 answer you when you cry </a:t>
            </a:r>
            <a:r>
              <a:rPr lang="en-GB" dirty="0"/>
              <a:t>in </a:t>
            </a:r>
            <a:r>
              <a:rPr lang="en-GB" dirty="0" smtClean="0"/>
              <a:t>	distress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may Jacob’s God keep you, whose name </a:t>
            </a:r>
            <a:r>
              <a:rPr lang="en-GB" dirty="0" smtClean="0"/>
              <a:t>	you </a:t>
            </a:r>
            <a:r>
              <a:rPr lang="en-GB" dirty="0"/>
              <a:t>confess.</a:t>
            </a:r>
            <a:endParaRPr lang="en-NZ" dirty="0"/>
          </a:p>
          <a:p>
            <a:r>
              <a:rPr lang="en-GB" dirty="0"/>
              <a:t>	May God send assistance from his holy place,</a:t>
            </a:r>
            <a:endParaRPr lang="en-NZ" dirty="0"/>
          </a:p>
          <a:p>
            <a:r>
              <a:rPr lang="en-GB" dirty="0"/>
              <a:t>		and grant you from Zion support by his </a:t>
            </a:r>
            <a:r>
              <a:rPr lang="en-GB" dirty="0" smtClean="0"/>
              <a:t>	grace</a:t>
            </a:r>
            <a:r>
              <a:rPr lang="en-GB" dirty="0"/>
              <a:t>.</a:t>
            </a:r>
            <a:endParaRPr lang="en-NZ" dirty="0"/>
          </a:p>
          <a:p>
            <a:pPr eaLnBrk="1" hangingPunct="1"/>
            <a:endParaRPr lang="en-NZ" altLang="en-US" dirty="0" smtClean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20]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May God keep in mind </a:t>
            </a:r>
            <a:r>
              <a:rPr lang="en-GB" dirty="0" err="1"/>
              <a:t>ev’ry</a:t>
            </a:r>
            <a:r>
              <a:rPr lang="en-GB" dirty="0"/>
              <a:t> sacrifice made,</a:t>
            </a:r>
            <a:endParaRPr lang="en-NZ" dirty="0"/>
          </a:p>
          <a:p>
            <a:r>
              <a:rPr lang="en-GB" dirty="0"/>
              <a:t>		accept on the altar your offerings laid.</a:t>
            </a:r>
            <a:endParaRPr lang="en-NZ" dirty="0"/>
          </a:p>
          <a:p>
            <a:r>
              <a:rPr lang="en-GB" dirty="0"/>
              <a:t>	And may he fulfil the desire of your heart –</a:t>
            </a:r>
            <a:endParaRPr lang="en-NZ" dirty="0"/>
          </a:p>
          <a:p>
            <a:r>
              <a:rPr lang="en-GB" dirty="0"/>
              <a:t>		success to each one of your plans to impart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With joy we will shout when your victory’s won;</a:t>
            </a:r>
            <a:endParaRPr lang="en-NZ" dirty="0"/>
          </a:p>
          <a:p>
            <a:r>
              <a:rPr lang="en-GB" dirty="0"/>
              <a:t>		we’ll lift up our banners in God’s name </a:t>
            </a:r>
            <a:r>
              <a:rPr lang="en-GB" dirty="0" smtClean="0"/>
              <a:t>	alone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And so may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hear your earnest </a:t>
            </a:r>
            <a:r>
              <a:rPr lang="en-GB" dirty="0" smtClean="0"/>
              <a:t>	request</a:t>
            </a:r>
            <a:endParaRPr lang="en-NZ" dirty="0"/>
          </a:p>
          <a:p>
            <a:r>
              <a:rPr lang="en-GB" dirty="0"/>
              <a:t>		and answer your prayers as it seems to him </a:t>
            </a:r>
            <a:r>
              <a:rPr lang="en-GB" dirty="0" smtClean="0"/>
              <a:t>	best</a:t>
            </a:r>
            <a:r>
              <a:rPr lang="en-GB" dirty="0"/>
              <a:t>.</a:t>
            </a:r>
            <a:endParaRPr lang="en-NZ" dirty="0"/>
          </a:p>
          <a:p>
            <a:pPr eaLnBrk="1" hangingPunct="1"/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25778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Now truly I know that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from above</a:t>
            </a:r>
            <a:endParaRPr lang="en-NZ" dirty="0"/>
          </a:p>
          <a:p>
            <a:r>
              <a:rPr lang="en-GB" dirty="0"/>
              <a:t>		protects his anointed in covenant love;</a:t>
            </a:r>
            <a:endParaRPr lang="en-NZ" dirty="0"/>
          </a:p>
          <a:p>
            <a:r>
              <a:rPr lang="en-GB" dirty="0"/>
              <a:t>	from </a:t>
            </a:r>
            <a:r>
              <a:rPr lang="en-GB" dirty="0" err="1"/>
              <a:t>heav’n</a:t>
            </a:r>
            <a:r>
              <a:rPr lang="en-GB" dirty="0"/>
              <a:t> in his holiness </a:t>
            </a:r>
            <a:r>
              <a:rPr lang="en-GB" cap="all" dirty="0"/>
              <a:t>G</a:t>
            </a:r>
            <a:r>
              <a:rPr lang="en-GB" sz="2400" cap="all" dirty="0"/>
              <a:t>od</a:t>
            </a:r>
            <a:r>
              <a:rPr lang="en-GB" dirty="0"/>
              <a:t> hears his cry,</a:t>
            </a:r>
            <a:endParaRPr lang="en-NZ" dirty="0"/>
          </a:p>
          <a:p>
            <a:r>
              <a:rPr lang="en-GB" dirty="0"/>
              <a:t>		and saves by the </a:t>
            </a:r>
            <a:r>
              <a:rPr lang="en-GB" dirty="0" err="1"/>
              <a:t>pow’r</a:t>
            </a:r>
            <a:r>
              <a:rPr lang="en-GB" dirty="0"/>
              <a:t> of his right hand on </a:t>
            </a:r>
            <a:r>
              <a:rPr lang="en-GB" dirty="0" smtClean="0"/>
              <a:t>	high</a:t>
            </a:r>
            <a:r>
              <a:rPr lang="en-GB" dirty="0"/>
              <a:t>.</a:t>
            </a:r>
            <a:endParaRPr lang="en-NZ" dirty="0"/>
          </a:p>
          <a:p>
            <a:pPr eaLnBrk="1" hangingPunct="1"/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81087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5.</a:t>
            </a:r>
            <a:r>
              <a:rPr lang="en-NZ" altLang="en-US" dirty="0" smtClean="0"/>
              <a:t>	</a:t>
            </a:r>
            <a:r>
              <a:rPr lang="en-GB" dirty="0"/>
              <a:t>In horses or chariots some trust for defence,</a:t>
            </a:r>
            <a:endParaRPr lang="en-NZ" dirty="0"/>
          </a:p>
          <a:p>
            <a:r>
              <a:rPr lang="en-GB" dirty="0"/>
              <a:t>		but in our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’s name is our strong </a:t>
            </a:r>
            <a:r>
              <a:rPr lang="en-GB" dirty="0" smtClean="0"/>
              <a:t>	confidence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They’re brought to their knees, while in </a:t>
            </a:r>
            <a:r>
              <a:rPr lang="en-GB" dirty="0" smtClean="0"/>
              <a:t>	strength </a:t>
            </a:r>
            <a:r>
              <a:rPr lang="en-GB" dirty="0"/>
              <a:t>we arise.</a:t>
            </a:r>
            <a:endParaRPr lang="en-NZ" dirty="0"/>
          </a:p>
          <a:p>
            <a:r>
              <a:rPr lang="en-GB" dirty="0"/>
              <a:t>		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save the king!  Hear and </a:t>
            </a:r>
            <a:r>
              <a:rPr lang="en-GB"/>
              <a:t>answer </a:t>
            </a:r>
            <a:r>
              <a:rPr lang="en-GB" smtClean="0"/>
              <a:t>	our </a:t>
            </a:r>
            <a:r>
              <a:rPr lang="en-GB" dirty="0"/>
              <a:t>cries!</a:t>
            </a:r>
            <a:endParaRPr lang="en-NZ" dirty="0"/>
          </a:p>
          <a:p>
            <a:pPr eaLnBrk="1" hangingPunct="1"/>
            <a:endParaRPr lang="en-NZ" altLang="en-US" dirty="0" smtClean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20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2003, alt.</a:t>
            </a:r>
            <a:endParaRPr lang="en-NZ" sz="1000" dirty="0"/>
          </a:p>
          <a:p>
            <a:pPr algn="r"/>
            <a:r>
              <a:rPr lang="en-GB" sz="1000" dirty="0"/>
              <a:t>Tune: Welsh melody, c. 1600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9</TotalTime>
  <Words>49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Wingdings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4</cp:revision>
  <cp:lastPrinted>1601-01-01T00:00:00Z</cp:lastPrinted>
  <dcterms:created xsi:type="dcterms:W3CDTF">2014-02-14T08:06:18Z</dcterms:created>
  <dcterms:modified xsi:type="dcterms:W3CDTF">2014-02-19T03:03:06Z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