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6163E94-9624-40BA-A0F7-EEFE6BB63A78}" type="datetimeFigureOut">
              <a:rPr lang="en-NZ"/>
              <a:pPr>
                <a:defRPr/>
              </a:pPr>
              <a:t>14/02/2014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AA0EC2-C498-416A-88DD-7A7B0F9CE7DA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65148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B46D9BD4-5813-4743-B8FE-EACF023421C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86554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A7B7321-EB12-4B69-A307-92997AC099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81255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1BB529-6DA1-4552-9D46-4870FD2A295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71620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04729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02149A7-7D6E-4EA8-811A-115587551A1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31199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868EC8A-B879-46EC-9C67-4E247BD6BF6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11487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E9430B-41FA-48E5-8E73-B78AFBB73B1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5410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C1FA60-0DA5-4D1C-A4D4-63C68CBE4A6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07400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134AE86-B2C1-49F2-8D98-B7C7FBA61DE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67898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C97BC92-933A-456E-BB5F-E77AAD750B4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70762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9FF0D76-7CF7-42D2-9CD6-AE548A358B3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41731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 I lift my soul to thee,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 my God, I trust thy might;</a:t>
            </a:r>
            <a:endParaRPr lang="en-NZ" dirty="0"/>
          </a:p>
          <a:p>
            <a:r>
              <a:rPr lang="en-GB" dirty="0"/>
              <a:t>		let not foes exult o’er me,</a:t>
            </a:r>
            <a:endParaRPr lang="en-NZ" dirty="0"/>
          </a:p>
          <a:p>
            <a:r>
              <a:rPr lang="en-GB" dirty="0"/>
              <a:t>		shame me not before their sight.</a:t>
            </a:r>
            <a:endParaRPr lang="en-NZ" dirty="0"/>
          </a:p>
          <a:p>
            <a:r>
              <a:rPr lang="en-GB" dirty="0"/>
              <a:t>	Yea, may none be put to shame,</a:t>
            </a:r>
            <a:endParaRPr lang="en-NZ" dirty="0"/>
          </a:p>
          <a:p>
            <a:r>
              <a:rPr lang="en-GB" dirty="0"/>
              <a:t>		none who wait for thee to bless;</a:t>
            </a:r>
            <a:endParaRPr lang="en-NZ" dirty="0"/>
          </a:p>
          <a:p>
            <a:r>
              <a:rPr lang="en-GB" dirty="0"/>
              <a:t>		but dishonoured be their name</a:t>
            </a:r>
            <a:endParaRPr lang="en-NZ" dirty="0"/>
          </a:p>
          <a:p>
            <a:r>
              <a:rPr lang="en-GB" dirty="0"/>
              <a:t>		who without a cause transgress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to me thy ways make known,</a:t>
            </a:r>
            <a:endParaRPr lang="en-NZ" dirty="0"/>
          </a:p>
          <a:p>
            <a:r>
              <a:rPr lang="en-GB" dirty="0"/>
              <a:t>		guide in truth and teach thou me;</a:t>
            </a:r>
            <a:endParaRPr lang="en-NZ" dirty="0"/>
          </a:p>
          <a:p>
            <a:r>
              <a:rPr lang="en-GB" dirty="0"/>
              <a:t>		thou my Saviour art alone,</a:t>
            </a:r>
            <a:endParaRPr lang="en-NZ" dirty="0"/>
          </a:p>
          <a:p>
            <a:r>
              <a:rPr lang="en-GB" dirty="0"/>
              <a:t>		all the day I wait for thee.</a:t>
            </a:r>
            <a:endParaRPr lang="en-NZ" dirty="0"/>
          </a:p>
          <a:p>
            <a:r>
              <a:rPr lang="en-GB" cap="all" dirty="0"/>
              <a:t>	L</a:t>
            </a:r>
            <a:r>
              <a:rPr lang="en-GB" sz="2400" cap="all" dirty="0"/>
              <a:t>ord</a:t>
            </a:r>
            <a:r>
              <a:rPr lang="en-GB" dirty="0"/>
              <a:t>, remember in thy love</a:t>
            </a:r>
            <a:endParaRPr lang="en-NZ" dirty="0"/>
          </a:p>
          <a:p>
            <a:r>
              <a:rPr lang="en-GB" dirty="0"/>
              <a:t>		all thy mercies manifold,</a:t>
            </a:r>
            <a:endParaRPr lang="en-NZ" dirty="0"/>
          </a:p>
          <a:p>
            <a:r>
              <a:rPr lang="en-GB" dirty="0"/>
              <a:t>		tender mercies from above,</a:t>
            </a:r>
            <a:endParaRPr lang="en-NZ" dirty="0"/>
          </a:p>
          <a:p>
            <a:r>
              <a:rPr lang="en-GB" dirty="0"/>
              <a:t>		changeless from the days of old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Sins of youth remember not,</a:t>
            </a:r>
            <a:endParaRPr lang="en-NZ" dirty="0"/>
          </a:p>
          <a:p>
            <a:r>
              <a:rPr lang="en-GB" dirty="0"/>
              <a:t>		nor my trespasses record;</a:t>
            </a:r>
            <a:endParaRPr lang="en-NZ" dirty="0"/>
          </a:p>
          <a:p>
            <a:r>
              <a:rPr lang="en-GB" dirty="0"/>
              <a:t>		let not mercy be forgot,</a:t>
            </a:r>
            <a:endParaRPr lang="en-NZ" dirty="0"/>
          </a:p>
          <a:p>
            <a:r>
              <a:rPr lang="en-GB" dirty="0"/>
              <a:t>		for thy goodness’ sake,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Just and good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abides,</a:t>
            </a:r>
            <a:endParaRPr lang="en-NZ" dirty="0"/>
          </a:p>
          <a:p>
            <a:r>
              <a:rPr lang="en-GB" dirty="0"/>
              <a:t>		he his way will sinners show,</a:t>
            </a:r>
            <a:endParaRPr lang="en-NZ" dirty="0"/>
          </a:p>
          <a:p>
            <a:r>
              <a:rPr lang="en-GB" dirty="0"/>
              <a:t>		he the meek in justice guides,</a:t>
            </a:r>
            <a:endParaRPr lang="en-NZ" dirty="0"/>
          </a:p>
          <a:p>
            <a:r>
              <a:rPr lang="en-GB" dirty="0"/>
              <a:t>		making them his way to know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78828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Grace and truth shall mark the way</a:t>
            </a:r>
            <a:endParaRPr lang="en-NZ" dirty="0"/>
          </a:p>
          <a:p>
            <a:r>
              <a:rPr lang="en-GB" dirty="0"/>
              <a:t>		where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his own will lead,</a:t>
            </a:r>
            <a:endParaRPr lang="en-NZ" dirty="0"/>
          </a:p>
          <a:p>
            <a:r>
              <a:rPr lang="en-GB" dirty="0"/>
              <a:t>		if his word they still obey</a:t>
            </a:r>
            <a:endParaRPr lang="en-NZ" dirty="0"/>
          </a:p>
          <a:p>
            <a:r>
              <a:rPr lang="en-GB" dirty="0"/>
              <a:t>		and his testimonies heed.</a:t>
            </a:r>
            <a:endParaRPr lang="en-NZ" dirty="0"/>
          </a:p>
          <a:p>
            <a:r>
              <a:rPr lang="en-GB" dirty="0"/>
              <a:t>	For thy name’s sake hear thou me,</a:t>
            </a:r>
            <a:endParaRPr lang="en-NZ" dirty="0"/>
          </a:p>
          <a:p>
            <a:r>
              <a:rPr lang="en-GB" dirty="0"/>
              <a:t>		for thy mercy,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I wait;</a:t>
            </a:r>
            <a:endParaRPr lang="en-NZ" dirty="0"/>
          </a:p>
          <a:p>
            <a:r>
              <a:rPr lang="en-GB" dirty="0"/>
              <a:t>		pardon mine iniquity,</a:t>
            </a:r>
            <a:endParaRPr lang="en-NZ" dirty="0"/>
          </a:p>
          <a:p>
            <a:r>
              <a:rPr lang="en-GB" dirty="0"/>
              <a:t>		for my sin is very great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45556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who walks in godly fear</a:t>
            </a:r>
            <a:endParaRPr lang="en-NZ" dirty="0"/>
          </a:p>
          <a:p>
            <a:r>
              <a:rPr lang="en-GB" dirty="0"/>
              <a:t>		in the path of truth shall go;</a:t>
            </a:r>
            <a:endParaRPr lang="en-NZ" dirty="0"/>
          </a:p>
          <a:p>
            <a:r>
              <a:rPr lang="en-GB" dirty="0"/>
              <a:t>		peace shall be his portion here,</a:t>
            </a:r>
            <a:endParaRPr lang="en-NZ" dirty="0"/>
          </a:p>
          <a:p>
            <a:r>
              <a:rPr lang="en-GB" dirty="0"/>
              <a:t>		and his sons all good shall know.</a:t>
            </a:r>
            <a:endParaRPr lang="en-NZ" dirty="0"/>
          </a:p>
          <a:p>
            <a:r>
              <a:rPr lang="en-GB" dirty="0"/>
              <a:t>	They that fear and love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endParaRPr lang="en-NZ" sz="2400" dirty="0"/>
          </a:p>
          <a:p>
            <a:r>
              <a:rPr lang="en-GB" dirty="0"/>
              <a:t>		shall his faithful friendship know;</a:t>
            </a:r>
            <a:endParaRPr lang="en-NZ" dirty="0"/>
          </a:p>
          <a:p>
            <a:r>
              <a:rPr lang="en-GB" dirty="0"/>
              <a:t>		he will grace to them accord,</a:t>
            </a:r>
            <a:endParaRPr lang="en-NZ" dirty="0"/>
          </a:p>
          <a:p>
            <a:r>
              <a:rPr lang="en-GB" dirty="0"/>
              <a:t>		and his faithful </a:t>
            </a:r>
            <a:r>
              <a:rPr lang="en-GB" dirty="0" err="1"/>
              <a:t>cov’nant</a:t>
            </a:r>
            <a:r>
              <a:rPr lang="en-GB" dirty="0"/>
              <a:t> show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32318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Ever are my longing eyes</a:t>
            </a:r>
            <a:endParaRPr lang="en-NZ" dirty="0"/>
          </a:p>
          <a:p>
            <a:r>
              <a:rPr lang="en-GB" dirty="0"/>
              <a:t>		on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whose watchful care,</a:t>
            </a:r>
            <a:endParaRPr lang="en-NZ" dirty="0"/>
          </a:p>
          <a:p>
            <a:r>
              <a:rPr lang="en-GB" dirty="0"/>
              <a:t>		when my foes their plots devise,</a:t>
            </a:r>
            <a:endParaRPr lang="en-NZ" dirty="0"/>
          </a:p>
          <a:p>
            <a:r>
              <a:rPr lang="en-GB" dirty="0"/>
              <a:t>		keeps my feet from </a:t>
            </a:r>
            <a:r>
              <a:rPr lang="en-GB" dirty="0" err="1"/>
              <a:t>ev’ry</a:t>
            </a:r>
            <a:r>
              <a:rPr lang="en-GB" dirty="0"/>
              <a:t> snare.</a:t>
            </a:r>
            <a:endParaRPr lang="en-NZ" dirty="0"/>
          </a:p>
          <a:p>
            <a:r>
              <a:rPr lang="en-GB" dirty="0"/>
              <a:t>	Turn to me, thy grace impart,</a:t>
            </a:r>
            <a:endParaRPr lang="en-NZ" dirty="0"/>
          </a:p>
          <a:p>
            <a:r>
              <a:rPr lang="en-GB" dirty="0"/>
              <a:t>		I am desolate indeed;</a:t>
            </a:r>
            <a:endParaRPr lang="en-NZ" dirty="0"/>
          </a:p>
          <a:p>
            <a:r>
              <a:rPr lang="en-GB" dirty="0"/>
              <a:t>		great the troubles of my heart;</a:t>
            </a:r>
            <a:endParaRPr lang="en-NZ" dirty="0"/>
          </a:p>
          <a:p>
            <a:r>
              <a:rPr lang="en-GB" dirty="0"/>
              <a:t>		save thou me,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I plead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3064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7.</a:t>
            </a:r>
            <a:r>
              <a:rPr lang="en-NZ" altLang="en-US" dirty="0" smtClean="0"/>
              <a:t>	</a:t>
            </a:r>
            <a:r>
              <a:rPr lang="en-GB" dirty="0"/>
              <a:t>Look on mine afflicted state,</a:t>
            </a:r>
            <a:endParaRPr lang="en-NZ" dirty="0"/>
          </a:p>
          <a:p>
            <a:r>
              <a:rPr lang="en-GB" dirty="0"/>
              <a:t>		freely all my sins forgive;</a:t>
            </a:r>
            <a:endParaRPr lang="en-NZ" dirty="0"/>
          </a:p>
          <a:p>
            <a:r>
              <a:rPr lang="en-GB" dirty="0"/>
              <a:t>		mark my foes, their cruel hate;</a:t>
            </a:r>
            <a:endParaRPr lang="en-NZ" dirty="0"/>
          </a:p>
          <a:p>
            <a:r>
              <a:rPr lang="en-GB" dirty="0"/>
              <a:t>		keep my soul and let me live.</a:t>
            </a:r>
            <a:endParaRPr lang="en-NZ" dirty="0"/>
          </a:p>
          <a:p>
            <a:r>
              <a:rPr lang="en-GB" dirty="0"/>
              <a:t>	Shame me not; I hide in thee;</a:t>
            </a:r>
            <a:endParaRPr lang="en-NZ" dirty="0"/>
          </a:p>
          <a:p>
            <a:r>
              <a:rPr lang="en-GB" dirty="0"/>
              <a:t>		truth and right preserve me still;</a:t>
            </a:r>
            <a:endParaRPr lang="en-NZ" dirty="0"/>
          </a:p>
          <a:p>
            <a:r>
              <a:rPr lang="en-GB" dirty="0"/>
              <a:t>		mark thy people,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my God,</a:t>
            </a:r>
            <a:endParaRPr lang="en-NZ" dirty="0"/>
          </a:p>
          <a:p>
            <a:r>
              <a:rPr lang="en-GB" dirty="0"/>
              <a:t>		save thou them from </a:t>
            </a:r>
            <a:r>
              <a:rPr lang="en-GB" dirty="0" err="1"/>
              <a:t>ev’ry</a:t>
            </a:r>
            <a:r>
              <a:rPr lang="en-GB" dirty="0"/>
              <a:t> ill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25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Caradog</a:t>
            </a:r>
            <a:r>
              <a:rPr lang="en-GB" sz="1000" dirty="0"/>
              <a:t> Roberts, 1878–1935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9</TotalTime>
  <Words>38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2014-02-14T09:02:17Z</dcterms:created>
  <dcterms:modified xsi:type="dcterms:W3CDTF">2014-02-14T09:12:06Z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