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handoutMasterIdLst>
    <p:handoutMasterId r:id="rId9"/>
  </p:handoutMasterIdLst>
  <p:sldIdLst>
    <p:sldId id="259" r:id="rId2"/>
    <p:sldId id="260" r:id="rId3"/>
    <p:sldId id="262" r:id="rId4"/>
    <p:sldId id="263" r:id="rId5"/>
    <p:sldId id="264" r:id="rId6"/>
    <p:sldId id="265" r:id="rId7"/>
    <p:sldId id="261" r:id="rId8"/>
  </p:sldIdLst>
  <p:sldSz cx="9144000" cy="6858000" type="screen4x3"/>
  <p:notesSz cx="6858000" cy="9144000"/>
  <p:defaultTextStyle>
    <a:defPPr>
      <a:defRPr lang="en-N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44" autoAdjust="0"/>
    <p:restoredTop sz="94590" autoAdjust="0"/>
  </p:normalViewPr>
  <p:slideViewPr>
    <p:cSldViewPr>
      <p:cViewPr varScale="1">
        <p:scale>
          <a:sx n="56" d="100"/>
          <a:sy n="56" d="100"/>
        </p:scale>
        <p:origin x="78" y="4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D6B1D257-8A7B-414B-88DC-EF03CF3D34F6}" type="datetimeFigureOut">
              <a:rPr lang="en-NZ"/>
              <a:pPr>
                <a:defRPr/>
              </a:pPr>
              <a:t>15/02/2014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9D919676-0068-4335-9FFF-33570B851A0C}" type="slidenum">
              <a:rPr lang="en-NZ"/>
              <a:pPr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6795952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50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  <a:prstGeom prst="rect">
            <a:avLst/>
          </a:prstGeo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NZ" altLang="en-US" noProof="0" smtClean="0"/>
          </a:p>
        </p:txBody>
      </p:sp>
      <p:sp>
        <p:nvSpPr>
          <p:cNvPr id="35851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NZ" altLang="en-US" noProof="0" smtClean="0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fld id="{297004A0-5FB0-4775-9411-549AD6CD3E53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0353643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072F8FA4-CD6D-4771-8CBD-225DE78D6BB1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4019259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DA00B0B3-44DC-403F-8C57-A1F76A144B84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5013521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60648"/>
            <a:ext cx="9144000" cy="6120680"/>
          </a:xfrm>
        </p:spPr>
        <p:txBody>
          <a:bodyPr/>
          <a:lstStyle>
            <a:lvl1pPr marL="1255713" indent="-1255713"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1pPr>
            <a:lvl2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2pPr>
            <a:lvl3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3pPr>
            <a:lvl4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4pPr>
            <a:lvl5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dirty="0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8072329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193E5E19-429C-49CD-A2AC-A92ACA4683F3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0026623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DD957857-2886-489B-9133-E3B177BAAFCF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42771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D4E67720-8E5B-4928-85A4-53B55F988C67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6129273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6ABCC094-F688-4632-9B10-EAFC70B84602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2569585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8983375A-8714-4DBC-88A5-28797A684711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8516252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33F07F1C-4BB1-4D66-A357-71AD396DDDA0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485718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fld id="{E5DFAA99-8B5D-4DE5-BB05-6339FEA5A6CC}" type="slidenum">
              <a:rPr lang="en-NZ" altLang="en-US"/>
              <a:pPr/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42363046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latin typeface="Arial" charset="0"/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1027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260350"/>
            <a:ext cx="9144000" cy="612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79" r:id="rId1"/>
    <p:sldLayoutId id="2147483878" r:id="rId2"/>
    <p:sldLayoutId id="2147483880" r:id="rId3"/>
    <p:sldLayoutId id="2147483881" r:id="rId4"/>
    <p:sldLayoutId id="2147483882" r:id="rId5"/>
    <p:sldLayoutId id="2147483883" r:id="rId6"/>
    <p:sldLayoutId id="2147483884" r:id="rId7"/>
    <p:sldLayoutId id="2147483885" r:id="rId8"/>
    <p:sldLayoutId id="2147483886" r:id="rId9"/>
    <p:sldLayoutId id="2147483887" r:id="rId10"/>
    <p:sldLayoutId id="2147483888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9pPr>
    </p:titleStyle>
    <p:bodyStyle>
      <a:lvl1pPr marL="1255713" indent="-125571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anose="05000000000000000000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dirty="0" smtClean="0"/>
              <a:t>	</a:t>
            </a:r>
            <a:r>
              <a:rPr lang="en-GB" b="1" cap="all" dirty="0">
                <a:solidFill>
                  <a:srgbClr val="FFFF00"/>
                </a:solidFill>
              </a:rPr>
              <a:t>L</a:t>
            </a:r>
            <a:r>
              <a:rPr lang="en-GB" sz="2400" b="1" cap="all" dirty="0">
                <a:solidFill>
                  <a:srgbClr val="FFFF00"/>
                </a:solidFill>
              </a:rPr>
              <a:t>ord</a:t>
            </a:r>
            <a:r>
              <a:rPr lang="en-GB" b="1" dirty="0">
                <a:solidFill>
                  <a:srgbClr val="FFFF00"/>
                </a:solidFill>
              </a:rPr>
              <a:t>, speak for me, for I am yours;</a:t>
            </a:r>
            <a:endParaRPr lang="en-NZ" b="1" dirty="0">
              <a:solidFill>
                <a:srgbClr val="FFFF00"/>
              </a:solidFill>
            </a:endParaRPr>
          </a:p>
          <a:p>
            <a:r>
              <a:rPr lang="en-GB" dirty="0"/>
              <a:t>		and test my mind and heart.</a:t>
            </a:r>
            <a:endParaRPr lang="en-NZ" dirty="0"/>
          </a:p>
          <a:p>
            <a:r>
              <a:rPr lang="en-GB" dirty="0"/>
              <a:t>	I walk with steadfast trust in you,</a:t>
            </a:r>
            <a:endParaRPr lang="en-NZ" dirty="0"/>
          </a:p>
          <a:p>
            <a:r>
              <a:rPr lang="en-GB" dirty="0"/>
              <a:t>		nor from your ways depart</a:t>
            </a:r>
            <a:r>
              <a:rPr lang="en-GB" dirty="0" smtClean="0"/>
              <a:t>.</a:t>
            </a:r>
            <a:endParaRPr lang="en-NZ" dirty="0"/>
          </a:p>
        </p:txBody>
      </p:sp>
      <p:sp>
        <p:nvSpPr>
          <p:cNvPr id="12291" name="Text Box 6"/>
          <p:cNvSpPr txBox="1">
            <a:spLocks noChangeArrowheads="1"/>
          </p:cNvSpPr>
          <p:nvPr/>
        </p:nvSpPr>
        <p:spPr bwMode="auto">
          <a:xfrm>
            <a:off x="34925" y="6524625"/>
            <a:ext cx="316865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200" dirty="0"/>
              <a:t>[Sing to the Lord </a:t>
            </a:r>
            <a:r>
              <a:rPr lang="en-NZ" altLang="en-US" sz="1200" dirty="0" smtClean="0"/>
              <a:t>26]</a:t>
            </a:r>
            <a:endParaRPr lang="en-NZ" altLang="en-US" sz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2.</a:t>
            </a:r>
            <a:r>
              <a:rPr lang="en-NZ" altLang="en-US" dirty="0" smtClean="0"/>
              <a:t>	</a:t>
            </a:r>
            <a:r>
              <a:rPr lang="en-GB" dirty="0"/>
              <a:t>Try me, 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if I be true</a:t>
            </a:r>
            <a:endParaRPr lang="en-NZ" dirty="0"/>
          </a:p>
          <a:p>
            <a:r>
              <a:rPr lang="en-GB" dirty="0"/>
              <a:t>		and walk in righteousness.</a:t>
            </a:r>
            <a:endParaRPr lang="en-NZ" dirty="0"/>
          </a:p>
          <a:p>
            <a:r>
              <a:rPr lang="en-GB" dirty="0"/>
              <a:t>	Your love forever leads my way;</a:t>
            </a:r>
            <a:endParaRPr lang="en-NZ" dirty="0"/>
          </a:p>
          <a:p>
            <a:r>
              <a:rPr lang="en-GB" dirty="0"/>
              <a:t>		I trust your faithfulness</a:t>
            </a:r>
            <a:r>
              <a:rPr lang="en-GB" dirty="0" smtClean="0"/>
              <a:t>.</a:t>
            </a:r>
            <a:endParaRPr lang="en-NZ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3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I do not sit with those who cheat –</a:t>
            </a:r>
            <a:endParaRPr lang="en-NZ" dirty="0"/>
          </a:p>
          <a:p>
            <a:r>
              <a:rPr lang="en-GB" dirty="0"/>
              <a:t>		the false who love pretence.</a:t>
            </a:r>
            <a:endParaRPr lang="en-NZ" dirty="0"/>
          </a:p>
          <a:p>
            <a:r>
              <a:rPr lang="en-GB" dirty="0"/>
              <a:t>	I do not follow where they go,</a:t>
            </a:r>
            <a:endParaRPr lang="en-NZ" dirty="0"/>
          </a:p>
          <a:p>
            <a:r>
              <a:rPr lang="en-GB" dirty="0"/>
              <a:t>		nor count them as my friends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6841474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4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I wash my hands in innocence</a:t>
            </a:r>
            <a:endParaRPr lang="en-NZ" dirty="0"/>
          </a:p>
          <a:p>
            <a:r>
              <a:rPr lang="en-GB" dirty="0"/>
              <a:t>		and seek your altar,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and, singing there with thankful voice,</a:t>
            </a:r>
            <a:endParaRPr lang="en-NZ" dirty="0"/>
          </a:p>
          <a:p>
            <a:r>
              <a:rPr lang="en-GB" dirty="0"/>
              <a:t>		your mighty works record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9260652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5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I love your house, O mighty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	I love the holy place</a:t>
            </a:r>
            <a:endParaRPr lang="en-NZ" dirty="0"/>
          </a:p>
          <a:p>
            <a:r>
              <a:rPr lang="en-GB" dirty="0"/>
              <a:t>	where you in your great glory dwell;</a:t>
            </a:r>
            <a:endParaRPr lang="en-NZ" dirty="0"/>
          </a:p>
          <a:p>
            <a:r>
              <a:rPr lang="en-GB" dirty="0"/>
              <a:t>		you visit us in grace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6703221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6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O do not sweep me down to death</a:t>
            </a:r>
            <a:endParaRPr lang="en-NZ" dirty="0"/>
          </a:p>
          <a:p>
            <a:r>
              <a:rPr lang="en-GB" dirty="0"/>
              <a:t>		with those who thirst for blood;</a:t>
            </a:r>
            <a:endParaRPr lang="en-NZ" dirty="0"/>
          </a:p>
          <a:p>
            <a:r>
              <a:rPr lang="en-GB" dirty="0"/>
              <a:t>	their right hands overflow with bribes;</a:t>
            </a:r>
            <a:endParaRPr lang="en-NZ" dirty="0"/>
          </a:p>
          <a:p>
            <a:r>
              <a:rPr lang="en-GB" dirty="0"/>
              <a:t>		they turn away from good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0149421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7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I walk in my integrity;</a:t>
            </a:r>
            <a:endParaRPr lang="en-NZ" dirty="0"/>
          </a:p>
          <a:p>
            <a:r>
              <a:rPr lang="en-GB" dirty="0"/>
              <a:t>		redeem me,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in grace.</a:t>
            </a:r>
            <a:endParaRPr lang="en-NZ" dirty="0"/>
          </a:p>
          <a:p>
            <a:r>
              <a:rPr lang="en-GB" dirty="0"/>
              <a:t>	Securely now I stand, 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;</a:t>
            </a:r>
            <a:endParaRPr lang="en-NZ" dirty="0"/>
          </a:p>
          <a:p>
            <a:r>
              <a:rPr lang="en-GB" dirty="0"/>
              <a:t>		in worship I bring praise</a:t>
            </a:r>
            <a:r>
              <a:rPr lang="en-GB" dirty="0" smtClean="0"/>
              <a:t>.</a:t>
            </a:r>
            <a:endParaRPr lang="en-NZ" dirty="0"/>
          </a:p>
        </p:txBody>
      </p:sp>
      <p:sp>
        <p:nvSpPr>
          <p:cNvPr id="14339" name="Text Box 4"/>
          <p:cNvSpPr txBox="1">
            <a:spLocks noChangeArrowheads="1"/>
          </p:cNvSpPr>
          <p:nvPr/>
        </p:nvSpPr>
        <p:spPr bwMode="auto">
          <a:xfrm>
            <a:off x="-12700" y="6088063"/>
            <a:ext cx="9144000" cy="9541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/>
              <a:t>Sing to the Lord </a:t>
            </a:r>
            <a:r>
              <a:rPr lang="en-NZ" altLang="en-US" sz="1000" dirty="0" smtClean="0"/>
              <a:t>26</a:t>
            </a:r>
            <a:endParaRPr lang="en-NZ" altLang="en-US" sz="1000" dirty="0"/>
          </a:p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i="1" dirty="0"/>
              <a:t>Used with permission</a:t>
            </a:r>
          </a:p>
          <a:p>
            <a:pPr algn="r"/>
            <a:r>
              <a:rPr lang="en-GB" sz="1000" dirty="0"/>
              <a:t>Text: Marie J. Post, 1983, © Faith Alive Christian Resources, 1987, alt.</a:t>
            </a:r>
            <a:endParaRPr lang="en-NZ" sz="1000" dirty="0"/>
          </a:p>
          <a:p>
            <a:pPr algn="r"/>
            <a:r>
              <a:rPr lang="en-GB" sz="1000" dirty="0"/>
              <a:t>Tune: English traditional melody</a:t>
            </a:r>
            <a:endParaRPr lang="en-NZ" sz="1000" dirty="0"/>
          </a:p>
          <a:p>
            <a:pPr algn="r"/>
            <a:endParaRPr lang="en-NZ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plate">
  <a:themeElements>
    <a:clrScheme name="template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template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</Template>
  <TotalTime>3</TotalTime>
  <Words>51</Words>
  <Application>Microsoft Office PowerPoint</Application>
  <PresentationFormat>On-screen Show (4:3)</PresentationFormat>
  <Paragraphs>33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Wingdings</vt:lpstr>
      <vt:lpstr>Calibri</vt:lpstr>
      <vt:lpstr>template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org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pkbraam</dc:creator>
  <cp:lastModifiedBy>pkbraam</cp:lastModifiedBy>
  <cp:revision>1</cp:revision>
  <cp:lastPrinted>1601-01-01T00:00:00Z</cp:lastPrinted>
  <dcterms:created xsi:type="dcterms:W3CDTF">2014-02-14T22:02:47Z</dcterms:created>
  <dcterms:modified xsi:type="dcterms:W3CDTF">2014-02-14T22:06:19Z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