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7" r:id="rId1"/>
  </p:sldMasterIdLst>
  <p:handoutMasterIdLst>
    <p:handoutMasterId r:id="rId7"/>
  </p:handoutMasterIdLst>
  <p:sldIdLst>
    <p:sldId id="259" r:id="rId2"/>
    <p:sldId id="260" r:id="rId3"/>
    <p:sldId id="262" r:id="rId4"/>
    <p:sldId id="263" r:id="rId5"/>
    <p:sldId id="261" r:id="rId6"/>
  </p:sldIdLst>
  <p:sldSz cx="9144000" cy="6858000" type="screen4x3"/>
  <p:notesSz cx="6858000" cy="9144000"/>
  <p:defaultTextStyle>
    <a:defPPr>
      <a:defRPr lang="en-N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44" autoAdjust="0"/>
    <p:restoredTop sz="94590" autoAdjust="0"/>
  </p:normalViewPr>
  <p:slideViewPr>
    <p:cSldViewPr>
      <p:cViewPr varScale="1">
        <p:scale>
          <a:sx n="56" d="100"/>
          <a:sy n="56" d="100"/>
        </p:scale>
        <p:origin x="78" y="4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DA5F7820-4F57-44EC-B62D-EA62EECE1D57}" type="datetimeFigureOut">
              <a:rPr lang="en-NZ"/>
              <a:pPr>
                <a:defRPr/>
              </a:pPr>
              <a:t>15/02/2014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516A1C6B-3CF6-43A0-A04B-D2E62F04EEC1}" type="slidenum">
              <a:rPr lang="en-NZ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32695743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50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73250"/>
            <a:ext cx="7772400" cy="1555750"/>
          </a:xfrm>
          <a:prstGeom prst="rect">
            <a:avLst/>
          </a:prstGeom>
        </p:spPr>
        <p:txBody>
          <a:bodyPr/>
          <a:lstStyle>
            <a:lvl1pPr>
              <a:defRPr sz="4800"/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NZ" altLang="en-US" noProof="0" smtClean="0"/>
          </a:p>
        </p:txBody>
      </p:sp>
      <p:sp>
        <p:nvSpPr>
          <p:cNvPr id="35851" name="Rectangle 1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NZ" altLang="en-US" noProof="0" smtClean="0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fld id="{4B97B3D1-DD0D-4C40-9288-C316A50DE34D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7130751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318FE6EA-3C02-40EA-A02F-6528C07EB447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9970921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3E4A0E91-E8FD-4ABF-ABC2-4C5572BADB91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8136046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60648"/>
            <a:ext cx="9144000" cy="6120680"/>
          </a:xfrm>
        </p:spPr>
        <p:txBody>
          <a:bodyPr/>
          <a:lstStyle>
            <a:lvl1pPr marL="1255713" indent="-1255713"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1pPr>
            <a:lvl2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2pPr>
            <a:lvl3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3pPr>
            <a:lvl4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4pPr>
            <a:lvl5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 dirty="0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6969115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CFB37F22-9B9A-4305-98F8-E368BA2EDF84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8533215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7736561E-28D3-4366-BE94-A78D04F0B0BA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1249402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57A11469-B5B1-4529-B923-DB9C5766945E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2436545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9C22C2DD-CEA2-479F-B886-630512394353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0260259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BA82097E-4D1D-4BA3-81C6-8115D711E6DE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2841479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1DBEE79E-BEF9-4950-9654-379A364BA828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3284676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NZ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C74A3A74-8F3B-43D6-BBD0-421D75A37AA5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4052754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9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1027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260350"/>
            <a:ext cx="9144000" cy="6121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NZ" altLang="en-US" smtClean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79" r:id="rId1"/>
    <p:sldLayoutId id="2147483878" r:id="rId2"/>
    <p:sldLayoutId id="2147483880" r:id="rId3"/>
    <p:sldLayoutId id="2147483881" r:id="rId4"/>
    <p:sldLayoutId id="2147483882" r:id="rId5"/>
    <p:sldLayoutId id="2147483883" r:id="rId6"/>
    <p:sldLayoutId id="2147483884" r:id="rId7"/>
    <p:sldLayoutId id="2147483885" r:id="rId8"/>
    <p:sldLayoutId id="2147483886" r:id="rId9"/>
    <p:sldLayoutId id="2147483887" r:id="rId10"/>
    <p:sldLayoutId id="2147483888" r:id="rId11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9pPr>
    </p:titleStyle>
    <p:bodyStyle>
      <a:lvl1pPr marL="1255713" indent="-125571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dirty="0" smtClean="0"/>
              <a:t>	</a:t>
            </a:r>
            <a:r>
              <a:rPr lang="en-GB" b="1" dirty="0">
                <a:solidFill>
                  <a:srgbClr val="FFFF00"/>
                </a:solidFill>
              </a:rPr>
              <a:t>O </a:t>
            </a:r>
            <a:r>
              <a:rPr lang="en-GB" b="1" cap="all" dirty="0">
                <a:solidFill>
                  <a:srgbClr val="FFFF00"/>
                </a:solidFill>
              </a:rPr>
              <a:t>L</a:t>
            </a:r>
            <a:r>
              <a:rPr lang="en-GB" sz="2400" b="1" cap="all" dirty="0">
                <a:solidFill>
                  <a:srgbClr val="FFFF00"/>
                </a:solidFill>
              </a:rPr>
              <a:t>ord</a:t>
            </a:r>
            <a:r>
              <a:rPr lang="en-GB" b="1" dirty="0">
                <a:solidFill>
                  <a:srgbClr val="FFFF00"/>
                </a:solidFill>
              </a:rPr>
              <a:t>, I will exalt your name</a:t>
            </a:r>
            <a:endParaRPr lang="en-NZ" b="1" dirty="0">
              <a:solidFill>
                <a:srgbClr val="FFFF00"/>
              </a:solidFill>
            </a:endParaRPr>
          </a:p>
          <a:p>
            <a:r>
              <a:rPr lang="en-GB" dirty="0"/>
              <a:t>		for you have rescued me;</a:t>
            </a:r>
            <a:endParaRPr lang="en-NZ" dirty="0"/>
          </a:p>
          <a:p>
            <a:r>
              <a:rPr lang="en-GB" dirty="0"/>
              <a:t>		you did not let my foes rejoice</a:t>
            </a:r>
            <a:endParaRPr lang="en-NZ" dirty="0"/>
          </a:p>
          <a:p>
            <a:r>
              <a:rPr lang="en-GB" dirty="0"/>
              <a:t>		and gloat triumphantly.</a:t>
            </a:r>
            <a:endParaRPr lang="en-NZ" dirty="0"/>
          </a:p>
          <a:p>
            <a:r>
              <a:rPr lang="en-GB" cap="all" dirty="0"/>
              <a:t>	L</a:t>
            </a:r>
            <a:r>
              <a:rPr lang="en-GB" sz="2400" cap="all" dirty="0"/>
              <a:t>ord</a:t>
            </a:r>
            <a:r>
              <a:rPr lang="en-GB" dirty="0"/>
              <a:t> God, in need I cried to you</a:t>
            </a:r>
            <a:endParaRPr lang="en-NZ" dirty="0"/>
          </a:p>
          <a:p>
            <a:r>
              <a:rPr lang="en-GB" dirty="0"/>
              <a:t>		and you restored my health.</a:t>
            </a:r>
            <a:endParaRPr lang="en-NZ" dirty="0"/>
          </a:p>
          <a:p>
            <a:r>
              <a:rPr lang="en-GB" dirty="0"/>
              <a:t>		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you brought me from the grave</a:t>
            </a:r>
            <a:endParaRPr lang="en-NZ" dirty="0"/>
          </a:p>
          <a:p>
            <a:r>
              <a:rPr lang="en-GB" dirty="0"/>
              <a:t>		and saved my soul from death</a:t>
            </a:r>
            <a:r>
              <a:rPr lang="en-GB" dirty="0" smtClean="0"/>
              <a:t>.</a:t>
            </a:r>
            <a:endParaRPr lang="en-NZ" dirty="0"/>
          </a:p>
        </p:txBody>
      </p:sp>
      <p:sp>
        <p:nvSpPr>
          <p:cNvPr id="12291" name="Text Box 6"/>
          <p:cNvSpPr txBox="1">
            <a:spLocks noChangeArrowheads="1"/>
          </p:cNvSpPr>
          <p:nvPr/>
        </p:nvSpPr>
        <p:spPr bwMode="auto">
          <a:xfrm>
            <a:off x="34925" y="6524625"/>
            <a:ext cx="316865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200" dirty="0"/>
              <a:t>[Sing to the Lord </a:t>
            </a:r>
            <a:r>
              <a:rPr lang="en-NZ" altLang="en-US" sz="1200" dirty="0" smtClean="0"/>
              <a:t>30]</a:t>
            </a:r>
            <a:endParaRPr lang="en-NZ" altLang="en-US" sz="1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2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You holy ones, sing to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;</a:t>
            </a:r>
            <a:endParaRPr lang="en-NZ" dirty="0"/>
          </a:p>
          <a:p>
            <a:r>
              <a:rPr lang="en-GB" dirty="0"/>
              <a:t>		sing out with joyful voice.</a:t>
            </a:r>
            <a:endParaRPr lang="en-NZ" dirty="0"/>
          </a:p>
          <a:p>
            <a:r>
              <a:rPr lang="en-GB" dirty="0"/>
              <a:t>		When you recall his holy name,</a:t>
            </a:r>
            <a:endParaRPr lang="en-NZ" dirty="0"/>
          </a:p>
          <a:p>
            <a:r>
              <a:rPr lang="en-GB" dirty="0"/>
              <a:t>		then praise him and rejoice.</a:t>
            </a:r>
            <a:endParaRPr lang="en-NZ" dirty="0"/>
          </a:p>
          <a:p>
            <a:r>
              <a:rPr lang="en-GB" dirty="0"/>
              <a:t>	His anger but a moment lasts;</a:t>
            </a:r>
            <a:endParaRPr lang="en-NZ" dirty="0"/>
          </a:p>
          <a:p>
            <a:r>
              <a:rPr lang="en-GB" dirty="0"/>
              <a:t>		lifelong his favour stays.</a:t>
            </a:r>
            <a:endParaRPr lang="en-NZ" dirty="0"/>
          </a:p>
          <a:p>
            <a:r>
              <a:rPr lang="en-GB" dirty="0"/>
              <a:t>		Though tears may last throughout the night,</a:t>
            </a:r>
            <a:endParaRPr lang="en-NZ" dirty="0"/>
          </a:p>
          <a:p>
            <a:r>
              <a:rPr lang="en-GB" dirty="0"/>
              <a:t>		joy comes with morning’s rays</a:t>
            </a:r>
            <a:r>
              <a:rPr lang="en-GB" dirty="0" smtClean="0"/>
              <a:t>.</a:t>
            </a:r>
            <a:endParaRPr lang="en-NZ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3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“I never shall be moved,” I said</a:t>
            </a:r>
            <a:endParaRPr lang="en-NZ" dirty="0"/>
          </a:p>
          <a:p>
            <a:r>
              <a:rPr lang="en-GB" dirty="0"/>
              <a:t>		in my prosperity.</a:t>
            </a:r>
            <a:endParaRPr lang="en-NZ" dirty="0"/>
          </a:p>
          <a:p>
            <a:r>
              <a:rPr lang="en-GB" dirty="0"/>
              <a:t>		You made my mountain firm and strong</a:t>
            </a:r>
            <a:endParaRPr lang="en-NZ" dirty="0"/>
          </a:p>
          <a:p>
            <a:r>
              <a:rPr lang="en-GB" dirty="0"/>
              <a:t>		when you,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favoured me.</a:t>
            </a:r>
            <a:endParaRPr lang="en-NZ" dirty="0"/>
          </a:p>
          <a:p>
            <a:r>
              <a:rPr lang="en-GB" dirty="0"/>
              <a:t>	But when you hid your face from me</a:t>
            </a:r>
            <a:endParaRPr lang="en-NZ" dirty="0"/>
          </a:p>
          <a:p>
            <a:r>
              <a:rPr lang="en-GB" dirty="0"/>
              <a:t>		my heart was terrified.</a:t>
            </a:r>
            <a:endParaRPr lang="en-NZ" dirty="0"/>
          </a:p>
          <a:p>
            <a:r>
              <a:rPr lang="en-GB" dirty="0"/>
              <a:t>		To you, 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I called aloud;</a:t>
            </a:r>
            <a:endParaRPr lang="en-NZ" dirty="0"/>
          </a:p>
          <a:p>
            <a:r>
              <a:rPr lang="en-GB" dirty="0"/>
              <a:t>		for mercy, Lord, I cried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8424380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4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What gain will my destruction bring</a:t>
            </a:r>
            <a:endParaRPr lang="en-NZ" dirty="0"/>
          </a:p>
          <a:p>
            <a:r>
              <a:rPr lang="en-GB" dirty="0"/>
              <a:t>		if I descend to death?</a:t>
            </a:r>
            <a:endParaRPr lang="en-NZ" dirty="0"/>
          </a:p>
          <a:p>
            <a:r>
              <a:rPr lang="en-GB" dirty="0"/>
              <a:t>		Will dust proclaim your faithfulness</a:t>
            </a:r>
            <a:endParaRPr lang="en-NZ" dirty="0"/>
          </a:p>
          <a:p>
            <a:r>
              <a:rPr lang="en-GB" dirty="0"/>
              <a:t>		or praise you with its breath?</a:t>
            </a:r>
            <a:endParaRPr lang="en-NZ" dirty="0"/>
          </a:p>
          <a:p>
            <a:r>
              <a:rPr lang="en-GB" dirty="0"/>
              <a:t>	Hear as I cry, 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my God,</a:t>
            </a:r>
            <a:endParaRPr lang="en-NZ" dirty="0"/>
          </a:p>
          <a:p>
            <a:r>
              <a:rPr lang="en-GB" dirty="0"/>
              <a:t>		and listen to my plea.</a:t>
            </a:r>
            <a:endParaRPr lang="en-NZ" dirty="0"/>
          </a:p>
          <a:p>
            <a:r>
              <a:rPr lang="en-GB" dirty="0"/>
              <a:t>		Come to my aid in my distress;</a:t>
            </a:r>
            <a:endParaRPr lang="en-NZ" dirty="0"/>
          </a:p>
          <a:p>
            <a:r>
              <a:rPr lang="en-GB" dirty="0"/>
              <a:t>		have mercy,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on me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20402445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5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You turned my wailing into dance;</a:t>
            </a:r>
            <a:endParaRPr lang="en-NZ" dirty="0"/>
          </a:p>
          <a:p>
            <a:r>
              <a:rPr lang="en-GB" dirty="0"/>
              <a:t>		no longer was I sad.</a:t>
            </a:r>
            <a:endParaRPr lang="en-NZ" dirty="0"/>
          </a:p>
          <a:p>
            <a:r>
              <a:rPr lang="en-GB" dirty="0"/>
              <a:t>		My sackcloth gone, you gave me clothes</a:t>
            </a:r>
            <a:endParaRPr lang="en-NZ" dirty="0"/>
          </a:p>
          <a:p>
            <a:r>
              <a:rPr lang="en-GB" dirty="0"/>
              <a:t>		of joy, and I was glad.</a:t>
            </a:r>
            <a:endParaRPr lang="en-NZ" dirty="0"/>
          </a:p>
          <a:p>
            <a:r>
              <a:rPr lang="en-GB" dirty="0"/>
              <a:t>	Therefore my heart will sing to you</a:t>
            </a:r>
            <a:endParaRPr lang="en-NZ" dirty="0"/>
          </a:p>
          <a:p>
            <a:r>
              <a:rPr lang="en-GB" dirty="0"/>
              <a:t>		and never cease to praise;</a:t>
            </a:r>
            <a:endParaRPr lang="en-NZ" dirty="0"/>
          </a:p>
          <a:p>
            <a:r>
              <a:rPr lang="en-GB" dirty="0"/>
              <a:t>		to your great name, 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my God,</a:t>
            </a:r>
            <a:endParaRPr lang="en-NZ" dirty="0"/>
          </a:p>
          <a:p>
            <a:r>
              <a:rPr lang="en-GB" dirty="0"/>
              <a:t>		I will give thanks always</a:t>
            </a:r>
            <a:r>
              <a:rPr lang="en-GB" dirty="0" smtClean="0"/>
              <a:t>.</a:t>
            </a:r>
            <a:endParaRPr lang="en-NZ" dirty="0"/>
          </a:p>
        </p:txBody>
      </p:sp>
      <p:sp>
        <p:nvSpPr>
          <p:cNvPr id="14339" name="Text Box 4"/>
          <p:cNvSpPr txBox="1">
            <a:spLocks noChangeArrowheads="1"/>
          </p:cNvSpPr>
          <p:nvPr/>
        </p:nvSpPr>
        <p:spPr bwMode="auto">
          <a:xfrm>
            <a:off x="-12700" y="6088063"/>
            <a:ext cx="9144000" cy="76944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dirty="0"/>
              <a:t>Sing to the Lord </a:t>
            </a:r>
            <a:r>
              <a:rPr lang="en-NZ" altLang="en-US" sz="1000" dirty="0" smtClean="0"/>
              <a:t>30</a:t>
            </a:r>
            <a:endParaRPr lang="en-NZ" altLang="en-US" sz="1000" dirty="0"/>
          </a:p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i="1" dirty="0"/>
              <a:t>Used with permission</a:t>
            </a:r>
          </a:p>
          <a:p>
            <a:pPr algn="r"/>
            <a:r>
              <a:rPr lang="en-GB" sz="1000" dirty="0"/>
              <a:t>Text: </a:t>
            </a:r>
            <a:r>
              <a:rPr lang="en-GB" sz="1000" i="1" dirty="0"/>
              <a:t>Sing Psalms</a:t>
            </a:r>
            <a:r>
              <a:rPr lang="en-GB" sz="1000" dirty="0"/>
              <a:t>, © Psalmody Committee, Free Church of Scotland, 2003</a:t>
            </a:r>
            <a:endParaRPr lang="en-NZ" sz="1000" dirty="0"/>
          </a:p>
          <a:p>
            <a:pPr algn="r"/>
            <a:r>
              <a:rPr lang="en-GB" sz="1000" dirty="0"/>
              <a:t>Tune: William F. Sherwin, </a:t>
            </a:r>
            <a:r>
              <a:rPr lang="en-GB" sz="1000" dirty="0" smtClean="0"/>
              <a:t>1826–1888</a:t>
            </a:r>
            <a:endParaRPr lang="en-NZ" sz="1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plate">
  <a:themeElements>
    <a:clrScheme name="template 1">
      <a:dk1>
        <a:srgbClr val="010199"/>
      </a:dk1>
      <a:lt1>
        <a:srgbClr val="FFFFFF"/>
      </a:lt1>
      <a:dk2>
        <a:srgbClr val="000000"/>
      </a:dk2>
      <a:lt2>
        <a:srgbClr val="B2B2B2"/>
      </a:lt2>
      <a:accent1>
        <a:srgbClr val="3399FF"/>
      </a:accent1>
      <a:accent2>
        <a:srgbClr val="666699"/>
      </a:accent2>
      <a:accent3>
        <a:srgbClr val="AAAAAA"/>
      </a:accent3>
      <a:accent4>
        <a:srgbClr val="DADADA"/>
      </a:accent4>
      <a:accent5>
        <a:srgbClr val="ADCAFF"/>
      </a:accent5>
      <a:accent6>
        <a:srgbClr val="5C5C8A"/>
      </a:accent6>
      <a:hlink>
        <a:srgbClr val="FFFFCC"/>
      </a:hlink>
      <a:folHlink>
        <a:srgbClr val="FFCC66"/>
      </a:folHlink>
    </a:clrScheme>
    <a:fontScheme name="templa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template 1">
        <a:dk1>
          <a:srgbClr val="010199"/>
        </a:dk1>
        <a:lt1>
          <a:srgbClr val="FFFFFF"/>
        </a:lt1>
        <a:dk2>
          <a:srgbClr val="000000"/>
        </a:dk2>
        <a:lt2>
          <a:srgbClr val="B2B2B2"/>
        </a:lt2>
        <a:accent1>
          <a:srgbClr val="3399FF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5C5C8A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2">
        <a:dk1>
          <a:srgbClr val="008000"/>
        </a:dk1>
        <a:lt1>
          <a:srgbClr val="FFFFFF"/>
        </a:lt1>
        <a:dk2>
          <a:srgbClr val="003300"/>
        </a:dk2>
        <a:lt2>
          <a:srgbClr val="C0C0C0"/>
        </a:lt2>
        <a:accent1>
          <a:srgbClr val="99CC00"/>
        </a:accent1>
        <a:accent2>
          <a:srgbClr val="527C3A"/>
        </a:accent2>
        <a:accent3>
          <a:srgbClr val="AAADAA"/>
        </a:accent3>
        <a:accent4>
          <a:srgbClr val="DADADA"/>
        </a:accent4>
        <a:accent5>
          <a:srgbClr val="CAE2AA"/>
        </a:accent5>
        <a:accent6>
          <a:srgbClr val="497034"/>
        </a:accent6>
        <a:hlink>
          <a:srgbClr val="33CC33"/>
        </a:hlink>
        <a:folHlink>
          <a:srgbClr val="C1FF8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3">
        <a:dk1>
          <a:srgbClr val="000066"/>
        </a:dk1>
        <a:lt1>
          <a:srgbClr val="FFFFFF"/>
        </a:lt1>
        <a:dk2>
          <a:srgbClr val="000099"/>
        </a:dk2>
        <a:lt2>
          <a:srgbClr val="9FBFFF"/>
        </a:lt2>
        <a:accent1>
          <a:srgbClr val="0099CC"/>
        </a:accent1>
        <a:accent2>
          <a:srgbClr val="00CC66"/>
        </a:accent2>
        <a:accent3>
          <a:srgbClr val="AAAACA"/>
        </a:accent3>
        <a:accent4>
          <a:srgbClr val="DADADA"/>
        </a:accent4>
        <a:accent5>
          <a:srgbClr val="AACAE2"/>
        </a:accent5>
        <a:accent6>
          <a:srgbClr val="00B95C"/>
        </a:accent6>
        <a:hlink>
          <a:srgbClr val="00FFFF"/>
        </a:hlink>
        <a:folHlink>
          <a:srgbClr val="CDE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4">
        <a:dk1>
          <a:srgbClr val="00ACA8"/>
        </a:dk1>
        <a:lt1>
          <a:srgbClr val="FFFFFF"/>
        </a:lt1>
        <a:dk2>
          <a:srgbClr val="006666"/>
        </a:dk2>
        <a:lt2>
          <a:srgbClr val="FFFF99"/>
        </a:lt2>
        <a:accent1>
          <a:srgbClr val="0099CC"/>
        </a:accent1>
        <a:accent2>
          <a:srgbClr val="6D6FC7"/>
        </a:accent2>
        <a:accent3>
          <a:srgbClr val="AAB8B8"/>
        </a:accent3>
        <a:accent4>
          <a:srgbClr val="DADADA"/>
        </a:accent4>
        <a:accent5>
          <a:srgbClr val="AACAE2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5">
        <a:dk1>
          <a:srgbClr val="BA0023"/>
        </a:dk1>
        <a:lt1>
          <a:srgbClr val="FFFFFF"/>
        </a:lt1>
        <a:dk2>
          <a:srgbClr val="800000"/>
        </a:dk2>
        <a:lt2>
          <a:srgbClr val="FFFF99"/>
        </a:lt2>
        <a:accent1>
          <a:srgbClr val="FF6600"/>
        </a:accent1>
        <a:accent2>
          <a:srgbClr val="C5543D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B24B36"/>
        </a:accent6>
        <a:hlink>
          <a:srgbClr val="FFFF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6">
        <a:dk1>
          <a:srgbClr val="6D776E"/>
        </a:dk1>
        <a:lt1>
          <a:srgbClr val="FFFFFF"/>
        </a:lt1>
        <a:dk2>
          <a:srgbClr val="575863"/>
        </a:dk2>
        <a:lt2>
          <a:srgbClr val="DDDDDD"/>
        </a:lt2>
        <a:accent1>
          <a:srgbClr val="0099CC"/>
        </a:accent1>
        <a:accent2>
          <a:srgbClr val="939EA9"/>
        </a:accent2>
        <a:accent3>
          <a:srgbClr val="B4B4B7"/>
        </a:accent3>
        <a:accent4>
          <a:srgbClr val="DADADA"/>
        </a:accent4>
        <a:accent5>
          <a:srgbClr val="AACAE2"/>
        </a:accent5>
        <a:accent6>
          <a:srgbClr val="858F99"/>
        </a:accent6>
        <a:hlink>
          <a:srgbClr val="FFCC00"/>
        </a:hlink>
        <a:folHlink>
          <a:srgbClr val="BD894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7">
        <a:dk1>
          <a:srgbClr val="A28A84"/>
        </a:dk1>
        <a:lt1>
          <a:srgbClr val="FFFFFF"/>
        </a:lt1>
        <a:dk2>
          <a:srgbClr val="765E58"/>
        </a:dk2>
        <a:lt2>
          <a:srgbClr val="DDDDDD"/>
        </a:lt2>
        <a:accent1>
          <a:srgbClr val="CC6600"/>
        </a:accent1>
        <a:accent2>
          <a:srgbClr val="CC9900"/>
        </a:accent2>
        <a:accent3>
          <a:srgbClr val="BDB6B4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FFCC00"/>
        </a:hlink>
        <a:folHlink>
          <a:srgbClr val="FFFFB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8">
        <a:dk1>
          <a:srgbClr val="000000"/>
        </a:dk1>
        <a:lt1>
          <a:srgbClr val="C5D9ED"/>
        </a:lt1>
        <a:dk2>
          <a:srgbClr val="000000"/>
        </a:dk2>
        <a:lt2>
          <a:srgbClr val="FFFFFF"/>
        </a:lt2>
        <a:accent1>
          <a:srgbClr val="F3F6FF"/>
        </a:accent1>
        <a:accent2>
          <a:srgbClr val="33CCCC"/>
        </a:accent2>
        <a:accent3>
          <a:srgbClr val="DFE9F4"/>
        </a:accent3>
        <a:accent4>
          <a:srgbClr val="000000"/>
        </a:accent4>
        <a:accent5>
          <a:srgbClr val="F8FAFF"/>
        </a:accent5>
        <a:accent6>
          <a:srgbClr val="2DB9B9"/>
        </a:accent6>
        <a:hlink>
          <a:srgbClr val="0000FF"/>
        </a:hlink>
        <a:folHlink>
          <a:srgbClr val="00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 9">
        <a:dk1>
          <a:srgbClr val="FFFFFF"/>
        </a:dk1>
        <a:lt1>
          <a:srgbClr val="FFFFFF"/>
        </a:lt1>
        <a:dk2>
          <a:srgbClr val="AAAAC6"/>
        </a:dk2>
        <a:lt2>
          <a:srgbClr val="FFFFCC"/>
        </a:lt2>
        <a:accent1>
          <a:srgbClr val="66667E"/>
        </a:accent1>
        <a:accent2>
          <a:srgbClr val="629157"/>
        </a:accent2>
        <a:accent3>
          <a:srgbClr val="D2D2DF"/>
        </a:accent3>
        <a:accent4>
          <a:srgbClr val="DADADA"/>
        </a:accent4>
        <a:accent5>
          <a:srgbClr val="B8B8C0"/>
        </a:accent5>
        <a:accent6>
          <a:srgbClr val="58834E"/>
        </a:accent6>
        <a:hlink>
          <a:srgbClr val="6600CC"/>
        </a:hlink>
        <a:folHlink>
          <a:srgbClr val="3399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</Template>
  <TotalTime>2</TotalTime>
  <Words>46</Words>
  <Application>Microsoft Office PowerPoint</Application>
  <PresentationFormat>On-screen Show (4:3)</PresentationFormat>
  <Paragraphs>45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Wingdings</vt:lpstr>
      <vt:lpstr>Calibri</vt:lpstr>
      <vt:lpstr>template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org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pkbraam</dc:creator>
  <cp:lastModifiedBy>pkbraam</cp:lastModifiedBy>
  <cp:revision>1</cp:revision>
  <cp:lastPrinted>1601-01-01T00:00:00Z</cp:lastPrinted>
  <dcterms:created xsi:type="dcterms:W3CDTF">2014-02-14T22:26:31Z</dcterms:created>
  <dcterms:modified xsi:type="dcterms:W3CDTF">2014-02-14T22:29:19Z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