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A5F7820-4F57-44EC-B62D-EA62EECE1D57}" type="datetimeFigureOut">
              <a:rPr lang="en-NZ"/>
              <a:pPr>
                <a:defRPr/>
              </a:pPr>
              <a:t>15/02/2014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6A1C6B-3CF6-43A0-A04B-D2E62F04EEC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69574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B97B3D1-DD0D-4C40-9288-C316A50DE34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13075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18FE6EA-3C02-40EA-A02F-6528C07EB44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9709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E4A0E91-E8FD-4ABF-ABC2-4C5572BADB9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1360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9691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FB37F22-9B9A-4305-98F8-E368BA2EDF8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332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736561E-28D3-4366-BE94-A78D04F0B0B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24940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7A11469-B5B1-4529-B923-DB9C5766945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43654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C22C2DD-CEA2-479F-B886-63051239435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2602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A82097E-4D1D-4BA3-81C6-8115D711E6D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4147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DBEE79E-BEF9-4950-9654-379A364BA82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2846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74A3A74-8F3B-43D6-BBD0-421D75A37A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05275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I will exalt your name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for you have rescued me;</a:t>
            </a:r>
            <a:endParaRPr lang="en-NZ" dirty="0"/>
          </a:p>
          <a:p>
            <a:r>
              <a:rPr lang="en-GB" dirty="0"/>
              <a:t>		you did not let my foes rejoice</a:t>
            </a:r>
            <a:endParaRPr lang="en-NZ" dirty="0"/>
          </a:p>
          <a:p>
            <a:r>
              <a:rPr lang="en-GB" dirty="0"/>
              <a:t>		and gloat triumphantly.</a:t>
            </a:r>
            <a:endParaRPr lang="en-NZ" dirty="0"/>
          </a:p>
          <a:p>
            <a:r>
              <a:rPr lang="en-GB" cap="all" dirty="0"/>
              <a:t>	L</a:t>
            </a:r>
            <a:r>
              <a:rPr lang="en-GB" sz="2400" cap="all" dirty="0"/>
              <a:t>ord</a:t>
            </a:r>
            <a:r>
              <a:rPr lang="en-GB" dirty="0"/>
              <a:t> God, in need I cried to you</a:t>
            </a:r>
            <a:endParaRPr lang="en-NZ" dirty="0"/>
          </a:p>
          <a:p>
            <a:r>
              <a:rPr lang="en-GB" dirty="0"/>
              <a:t>		and you restored my health.</a:t>
            </a:r>
            <a:endParaRPr lang="en-NZ" dirty="0"/>
          </a:p>
          <a:p>
            <a:r>
              <a:rPr lang="en-GB" dirty="0"/>
              <a:t>		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you brought me from the grave</a:t>
            </a:r>
            <a:endParaRPr lang="en-NZ" dirty="0"/>
          </a:p>
          <a:p>
            <a:r>
              <a:rPr lang="en-GB" dirty="0"/>
              <a:t>		and saved my soul from death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 holy ones, sing to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sing out with joyful voice.</a:t>
            </a:r>
            <a:endParaRPr lang="en-NZ" dirty="0"/>
          </a:p>
          <a:p>
            <a:r>
              <a:rPr lang="en-GB" dirty="0"/>
              <a:t>		When you recall his holy name,</a:t>
            </a:r>
            <a:endParaRPr lang="en-NZ" dirty="0"/>
          </a:p>
          <a:p>
            <a:r>
              <a:rPr lang="en-GB" dirty="0"/>
              <a:t>		then praise him and rejoice.</a:t>
            </a:r>
            <a:endParaRPr lang="en-NZ" dirty="0"/>
          </a:p>
          <a:p>
            <a:r>
              <a:rPr lang="en-GB" dirty="0"/>
              <a:t>	His anger but a moment lasts;</a:t>
            </a:r>
            <a:endParaRPr lang="en-NZ" dirty="0"/>
          </a:p>
          <a:p>
            <a:r>
              <a:rPr lang="en-GB" dirty="0"/>
              <a:t>		lifelong his favour stays.</a:t>
            </a:r>
            <a:endParaRPr lang="en-NZ" dirty="0"/>
          </a:p>
          <a:p>
            <a:r>
              <a:rPr lang="en-GB" dirty="0"/>
              <a:t>		Though tears may last throughout the night,</a:t>
            </a:r>
            <a:endParaRPr lang="en-NZ" dirty="0"/>
          </a:p>
          <a:p>
            <a:r>
              <a:rPr lang="en-GB" dirty="0"/>
              <a:t>		joy comes with morning’s rays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“I never shall be moved,” I said</a:t>
            </a:r>
            <a:endParaRPr lang="en-NZ" dirty="0"/>
          </a:p>
          <a:p>
            <a:r>
              <a:rPr lang="en-GB" dirty="0"/>
              <a:t>		in my prosperity.</a:t>
            </a:r>
            <a:endParaRPr lang="en-NZ" dirty="0"/>
          </a:p>
          <a:p>
            <a:r>
              <a:rPr lang="en-GB" dirty="0"/>
              <a:t>		You made my mountain firm and strong</a:t>
            </a:r>
            <a:endParaRPr lang="en-NZ" dirty="0"/>
          </a:p>
          <a:p>
            <a:r>
              <a:rPr lang="en-GB" dirty="0"/>
              <a:t>		when you,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favoured me.</a:t>
            </a:r>
            <a:endParaRPr lang="en-NZ" dirty="0"/>
          </a:p>
          <a:p>
            <a:r>
              <a:rPr lang="en-GB" dirty="0"/>
              <a:t>	But when you hid your face from me</a:t>
            </a:r>
            <a:endParaRPr lang="en-NZ" dirty="0"/>
          </a:p>
          <a:p>
            <a:r>
              <a:rPr lang="en-GB" dirty="0"/>
              <a:t>		my heart was terrified.</a:t>
            </a:r>
            <a:endParaRPr lang="en-NZ" dirty="0"/>
          </a:p>
          <a:p>
            <a:r>
              <a:rPr lang="en-GB" dirty="0"/>
              <a:t>		To you,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I called aloud;</a:t>
            </a:r>
            <a:endParaRPr lang="en-NZ" dirty="0"/>
          </a:p>
          <a:p>
            <a:r>
              <a:rPr lang="en-GB" dirty="0"/>
              <a:t>		for mercy, Lord, I cried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42438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What gain will my destruction bring</a:t>
            </a:r>
            <a:endParaRPr lang="en-NZ" dirty="0"/>
          </a:p>
          <a:p>
            <a:r>
              <a:rPr lang="en-GB" dirty="0"/>
              <a:t>		if I descend to death?</a:t>
            </a:r>
            <a:endParaRPr lang="en-NZ" dirty="0"/>
          </a:p>
          <a:p>
            <a:r>
              <a:rPr lang="en-GB" dirty="0"/>
              <a:t>		Will dust proclaim your faithfulness</a:t>
            </a:r>
            <a:endParaRPr lang="en-NZ" dirty="0"/>
          </a:p>
          <a:p>
            <a:r>
              <a:rPr lang="en-GB" dirty="0"/>
              <a:t>		or praise you with its breath?</a:t>
            </a:r>
            <a:endParaRPr lang="en-NZ" dirty="0"/>
          </a:p>
          <a:p>
            <a:r>
              <a:rPr lang="en-GB" dirty="0"/>
              <a:t>	Hear as I cry,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my God,</a:t>
            </a:r>
            <a:endParaRPr lang="en-NZ" dirty="0"/>
          </a:p>
          <a:p>
            <a:r>
              <a:rPr lang="en-GB" dirty="0"/>
              <a:t>		and listen to my plea.</a:t>
            </a:r>
            <a:endParaRPr lang="en-NZ" dirty="0"/>
          </a:p>
          <a:p>
            <a:r>
              <a:rPr lang="en-GB" dirty="0"/>
              <a:t>		Come to my aid in my distress;</a:t>
            </a:r>
            <a:endParaRPr lang="en-NZ" dirty="0"/>
          </a:p>
          <a:p>
            <a:r>
              <a:rPr lang="en-GB" dirty="0"/>
              <a:t>		have mercy,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on 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04024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 turned my wailing into dance;</a:t>
            </a:r>
            <a:endParaRPr lang="en-NZ" dirty="0"/>
          </a:p>
          <a:p>
            <a:r>
              <a:rPr lang="en-GB" dirty="0"/>
              <a:t>		no longer was I sad.</a:t>
            </a:r>
            <a:endParaRPr lang="en-NZ" dirty="0"/>
          </a:p>
          <a:p>
            <a:r>
              <a:rPr lang="en-GB" dirty="0"/>
              <a:t>		My sackcloth gone, you gave me clothes</a:t>
            </a:r>
            <a:endParaRPr lang="en-NZ" dirty="0"/>
          </a:p>
          <a:p>
            <a:r>
              <a:rPr lang="en-GB" dirty="0"/>
              <a:t>		of joy, and I was glad.</a:t>
            </a:r>
            <a:endParaRPr lang="en-NZ" dirty="0"/>
          </a:p>
          <a:p>
            <a:r>
              <a:rPr lang="en-GB" dirty="0"/>
              <a:t>	Therefore my heart will sing to you</a:t>
            </a:r>
            <a:endParaRPr lang="en-NZ" dirty="0"/>
          </a:p>
          <a:p>
            <a:r>
              <a:rPr lang="en-GB" dirty="0"/>
              <a:t>		and never cease to praise;</a:t>
            </a:r>
            <a:endParaRPr lang="en-NZ" dirty="0"/>
          </a:p>
          <a:p>
            <a:r>
              <a:rPr lang="en-GB" dirty="0"/>
              <a:t>		to your great name,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my God,</a:t>
            </a:r>
            <a:endParaRPr lang="en-NZ" dirty="0"/>
          </a:p>
          <a:p>
            <a:r>
              <a:rPr lang="en-GB" dirty="0"/>
              <a:t>		I will give thanks always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30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William F. Sherwin, </a:t>
            </a:r>
            <a:r>
              <a:rPr lang="en-GB" sz="1000" dirty="0" smtClean="0"/>
              <a:t>1826–1888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46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2014-02-14T22:26:31Z</dcterms:created>
  <dcterms:modified xsi:type="dcterms:W3CDTF">2014-02-14T22:29:19Z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