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7"/>
  </p:handoutMasterIdLst>
  <p:sldIdLst>
    <p:sldId id="259" r:id="rId2"/>
    <p:sldId id="260" r:id="rId3"/>
    <p:sldId id="262" r:id="rId4"/>
    <p:sldId id="263" r:id="rId5"/>
    <p:sldId id="261" r:id="rId6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89C9AAA-DB8C-4E09-B480-725FD890BF16}" type="datetimeFigureOut">
              <a:rPr lang="en-NZ"/>
              <a:pPr>
                <a:defRPr/>
              </a:pPr>
              <a:t>15/02/2014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6BBDD6F-7445-4778-8177-4AE0042227D5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437008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CDB5C6CF-C2BE-4E07-9DD5-F2E2E8525A4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571716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8C9583A-FE33-402D-8FB5-47D40E2BF72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933496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2521FC6-E6B7-4912-8FA8-D964BE020A0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180726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763398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271250B-8A42-4E35-8F27-F56D0B96500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235282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F3E7AFC-F7B7-48C9-85BC-D193765B651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592387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5B17046-5B53-4243-8B05-136792A7AAC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892095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C0B5922-97E9-4144-9C6A-FE4963C9DF7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195092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C5C5D16-043A-41B6-A3A8-46A0C6B53BC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223443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04B50D4-8C2E-4727-8D5C-1582D8E38DE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678128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4FCA0CC-D842-4839-84EC-593BB268FBA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152620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How blest is he whose trespass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has freely been </a:t>
            </a:r>
            <a:r>
              <a:rPr lang="en-GB" dirty="0" err="1"/>
              <a:t>forgiv’n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whose sin is wholly covered</a:t>
            </a:r>
            <a:endParaRPr lang="en-NZ" dirty="0"/>
          </a:p>
          <a:p>
            <a:r>
              <a:rPr lang="en-GB" dirty="0"/>
              <a:t>		before the sight of </a:t>
            </a:r>
            <a:r>
              <a:rPr lang="en-GB" dirty="0" err="1"/>
              <a:t>heav’n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Blest he to whom Jehovah</a:t>
            </a:r>
            <a:endParaRPr lang="en-NZ" dirty="0"/>
          </a:p>
          <a:p>
            <a:r>
              <a:rPr lang="en-GB" dirty="0"/>
              <a:t>		will not impute his sin,</a:t>
            </a:r>
            <a:endParaRPr lang="en-NZ" dirty="0"/>
          </a:p>
          <a:p>
            <a:r>
              <a:rPr lang="en-GB" dirty="0"/>
              <a:t>		who has a guileless spirit,</a:t>
            </a:r>
            <a:endParaRPr lang="en-NZ" dirty="0"/>
          </a:p>
          <a:p>
            <a:r>
              <a:rPr lang="en-GB" dirty="0"/>
              <a:t>		whose heart is true within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32]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While I kept guilty silence,</a:t>
            </a:r>
            <a:endParaRPr lang="en-NZ" dirty="0"/>
          </a:p>
          <a:p>
            <a:r>
              <a:rPr lang="en-GB" dirty="0"/>
              <a:t>		my strength was spent with grief;</a:t>
            </a:r>
            <a:endParaRPr lang="en-NZ" dirty="0"/>
          </a:p>
          <a:p>
            <a:r>
              <a:rPr lang="en-GB" dirty="0"/>
              <a:t>		thy hand was heavy on me;</a:t>
            </a:r>
            <a:endParaRPr lang="en-NZ" dirty="0"/>
          </a:p>
          <a:p>
            <a:r>
              <a:rPr lang="en-GB" dirty="0"/>
              <a:t>		my soul found no relief.</a:t>
            </a:r>
            <a:endParaRPr lang="en-NZ" dirty="0"/>
          </a:p>
          <a:p>
            <a:r>
              <a:rPr lang="en-GB" dirty="0"/>
              <a:t>	But when I owned my trespass,</a:t>
            </a:r>
            <a:endParaRPr lang="en-NZ" dirty="0"/>
          </a:p>
          <a:p>
            <a:r>
              <a:rPr lang="en-GB" dirty="0"/>
              <a:t>		my sin hid not from thee,</a:t>
            </a:r>
            <a:endParaRPr lang="en-NZ" dirty="0"/>
          </a:p>
          <a:p>
            <a:r>
              <a:rPr lang="en-GB" dirty="0"/>
              <a:t>		when I confessed transgression,</a:t>
            </a:r>
            <a:endParaRPr lang="en-NZ" dirty="0"/>
          </a:p>
          <a:p>
            <a:r>
              <a:rPr lang="en-GB" dirty="0"/>
              <a:t>		then thou </a:t>
            </a:r>
            <a:r>
              <a:rPr lang="en-GB" dirty="0" err="1"/>
              <a:t>forgavest</a:t>
            </a:r>
            <a:r>
              <a:rPr lang="en-GB" dirty="0"/>
              <a:t> me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So let the godly seek thee</a:t>
            </a:r>
            <a:endParaRPr lang="en-NZ" dirty="0"/>
          </a:p>
          <a:p>
            <a:r>
              <a:rPr lang="en-GB" dirty="0"/>
              <a:t>		in times when thou art near;</a:t>
            </a:r>
            <a:endParaRPr lang="en-NZ" dirty="0"/>
          </a:p>
          <a:p>
            <a:r>
              <a:rPr lang="en-GB" dirty="0"/>
              <a:t>		no whelming floods shall reach them,</a:t>
            </a:r>
            <a:endParaRPr lang="en-NZ" dirty="0"/>
          </a:p>
          <a:p>
            <a:r>
              <a:rPr lang="en-GB" dirty="0"/>
              <a:t>		nor cause their hearts to fear.</a:t>
            </a:r>
            <a:endParaRPr lang="en-NZ" dirty="0"/>
          </a:p>
          <a:p>
            <a:r>
              <a:rPr lang="en-GB" dirty="0"/>
              <a:t>	In thee, O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, I hide me,</a:t>
            </a:r>
            <a:endParaRPr lang="en-NZ" dirty="0"/>
          </a:p>
          <a:p>
            <a:r>
              <a:rPr lang="en-GB" dirty="0"/>
              <a:t>		thou </a:t>
            </a:r>
            <a:r>
              <a:rPr lang="en-GB" dirty="0" err="1"/>
              <a:t>savest</a:t>
            </a:r>
            <a:r>
              <a:rPr lang="en-GB" dirty="0"/>
              <a:t> me from ill,</a:t>
            </a:r>
            <a:endParaRPr lang="en-NZ" dirty="0"/>
          </a:p>
          <a:p>
            <a:r>
              <a:rPr lang="en-GB" dirty="0"/>
              <a:t>		and songs of thy salvation</a:t>
            </a:r>
            <a:endParaRPr lang="en-NZ" dirty="0"/>
          </a:p>
          <a:p>
            <a:r>
              <a:rPr lang="en-GB" dirty="0"/>
              <a:t>		my heart with rapture thrill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4723098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“I graciously will teach thee</a:t>
            </a:r>
            <a:endParaRPr lang="en-NZ" dirty="0"/>
          </a:p>
          <a:p>
            <a:r>
              <a:rPr lang="en-GB" dirty="0"/>
              <a:t>		the way that thou shalt go,</a:t>
            </a:r>
            <a:endParaRPr lang="en-NZ" dirty="0"/>
          </a:p>
          <a:p>
            <a:r>
              <a:rPr lang="en-GB" dirty="0"/>
              <a:t>		and with mine eye upon thee</a:t>
            </a:r>
            <a:endParaRPr lang="en-NZ" dirty="0"/>
          </a:p>
          <a:p>
            <a:r>
              <a:rPr lang="en-GB" dirty="0"/>
              <a:t>		my counsel make thee know.</a:t>
            </a:r>
            <a:endParaRPr lang="en-NZ" dirty="0"/>
          </a:p>
          <a:p>
            <a:r>
              <a:rPr lang="en-GB" dirty="0"/>
              <a:t>	But be ye not unruly,</a:t>
            </a:r>
            <a:endParaRPr lang="en-NZ" dirty="0"/>
          </a:p>
          <a:p>
            <a:r>
              <a:rPr lang="en-GB" dirty="0"/>
              <a:t>		or slow to understand,</a:t>
            </a:r>
            <a:endParaRPr lang="en-NZ" dirty="0"/>
          </a:p>
          <a:p>
            <a:r>
              <a:rPr lang="en-GB" dirty="0"/>
              <a:t>		be not perverse, but willing</a:t>
            </a:r>
            <a:endParaRPr lang="en-NZ" dirty="0"/>
          </a:p>
          <a:p>
            <a:r>
              <a:rPr lang="en-GB" dirty="0"/>
              <a:t>		to heed my wise command</a:t>
            </a:r>
            <a:r>
              <a:rPr lang="en-GB" dirty="0" smtClean="0"/>
              <a:t>.”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123547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 sorrows of the wicked</a:t>
            </a:r>
            <a:endParaRPr lang="en-NZ" dirty="0"/>
          </a:p>
          <a:p>
            <a:r>
              <a:rPr lang="en-GB" dirty="0"/>
              <a:t>		in number shall abound,</a:t>
            </a:r>
            <a:endParaRPr lang="en-NZ" dirty="0"/>
          </a:p>
          <a:p>
            <a:r>
              <a:rPr lang="en-GB" dirty="0"/>
              <a:t>		but those that trust Jehovah,</a:t>
            </a:r>
            <a:endParaRPr lang="en-NZ" dirty="0"/>
          </a:p>
          <a:p>
            <a:r>
              <a:rPr lang="en-GB" dirty="0"/>
              <a:t>		his mercy shall surround.</a:t>
            </a:r>
            <a:endParaRPr lang="en-NZ" dirty="0"/>
          </a:p>
          <a:p>
            <a:r>
              <a:rPr lang="en-GB" dirty="0"/>
              <a:t>	Then in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be joyful,</a:t>
            </a:r>
            <a:endParaRPr lang="en-NZ" dirty="0"/>
          </a:p>
          <a:p>
            <a:r>
              <a:rPr lang="en-GB" dirty="0"/>
              <a:t>		in song lift up your voice;</a:t>
            </a:r>
            <a:endParaRPr lang="en-NZ" dirty="0"/>
          </a:p>
          <a:p>
            <a:r>
              <a:rPr lang="en-GB" dirty="0"/>
              <a:t>		be glad in God, ye righteous;</a:t>
            </a:r>
            <a:endParaRPr lang="en-NZ" dirty="0"/>
          </a:p>
          <a:p>
            <a:r>
              <a:rPr lang="en-GB" dirty="0"/>
              <a:t>		rejoice, ye saints, rejoice</a:t>
            </a:r>
            <a:r>
              <a:rPr lang="en-GB" dirty="0" smtClean="0"/>
              <a:t>!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32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</a:t>
            </a:r>
            <a:r>
              <a:rPr lang="en-GB" sz="1000" i="1" dirty="0"/>
              <a:t>Psalter Hymnal</a:t>
            </a:r>
            <a:r>
              <a:rPr lang="en-GB" sz="1000" dirty="0"/>
              <a:t>, 1957</a:t>
            </a:r>
            <a:endParaRPr lang="en-NZ" sz="1000" dirty="0"/>
          </a:p>
          <a:p>
            <a:pPr algn="r"/>
            <a:r>
              <a:rPr lang="en-GB" sz="1000" dirty="0"/>
              <a:t>Tune: Chrétien </a:t>
            </a:r>
            <a:r>
              <a:rPr lang="en-GB" sz="1000" dirty="0" err="1"/>
              <a:t>Urhan</a:t>
            </a:r>
            <a:r>
              <a:rPr lang="en-GB" sz="1000" dirty="0"/>
              <a:t>, 1834; arr. Edward F. </a:t>
            </a:r>
            <a:r>
              <a:rPr lang="en-GB" sz="1000" dirty="0" err="1"/>
              <a:t>Rimbault</a:t>
            </a:r>
            <a:r>
              <a:rPr lang="en-GB" sz="1000" dirty="0"/>
              <a:t>, </a:t>
            </a:r>
            <a:r>
              <a:rPr lang="en-GB" sz="1000" dirty="0" smtClean="0"/>
              <a:t>1867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2</TotalTime>
  <Words>43</Words>
  <Application>Microsoft Office PowerPoint</Application>
  <PresentationFormat>On-screen Show (4:3)</PresentationFormat>
  <Paragraphs>45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2014-02-14T22:33:51Z</dcterms:created>
  <dcterms:modified xsi:type="dcterms:W3CDTF">2014-02-14T22:35:54Z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