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4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61" r:id="rId13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1111989-5032-43AD-BB22-10A0B22F4254}" type="datetimeFigureOut">
              <a:rPr lang="en-NZ"/>
              <a:pPr>
                <a:defRPr/>
              </a:pPr>
              <a:t>15/02/2014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BB28ECC-C3D5-4E17-9FEE-EEC91031A3D3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690912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64DA087E-8258-4861-836F-E2CAB66D56F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49863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41E7568-119F-4B49-80DF-06CF27C6F65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55123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ED6B809-38FF-449A-AE67-C7E9860915F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00966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80584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93AEF32-120D-4BF5-AB29-6499CC059DA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94042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E589C81-BB37-4405-8102-287DD34E5B0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8590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4F5DEDB-0CE7-4FE5-99B0-CEF750B927F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96313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E3887B7-760D-47FC-BCBB-22C499D501E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05904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D6B6E56-6C41-47FF-9CE8-820B4B43E6B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71439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3E18865-24D4-45DA-87D5-C4ED15D4D48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83592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B16663B-8AA7-4D11-9A76-2ED75EFEAC5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32646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In wrath do not rebuke me, 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or in your anger chasten me.</a:t>
            </a:r>
            <a:endParaRPr lang="en-NZ" dirty="0"/>
          </a:p>
          <a:p>
            <a:r>
              <a:rPr lang="en-GB" dirty="0"/>
              <a:t>	Your arrows deeply pierce my soul;</a:t>
            </a:r>
            <a:endParaRPr lang="en-NZ" dirty="0"/>
          </a:p>
          <a:p>
            <a:r>
              <a:rPr lang="en-GB" dirty="0"/>
              <a:t>		your hand lies on me heavily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38]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10.</a:t>
            </a:r>
            <a:r>
              <a:rPr lang="en-NZ" altLang="en-US" dirty="0" smtClean="0"/>
              <a:t>	</a:t>
            </a:r>
            <a:r>
              <a:rPr lang="en-GB" dirty="0"/>
              <a:t>Indeed I am about to fall;</a:t>
            </a:r>
            <a:endParaRPr lang="en-NZ" dirty="0"/>
          </a:p>
          <a:p>
            <a:r>
              <a:rPr lang="en-GB" dirty="0"/>
              <a:t>		my pain is ever deep within.</a:t>
            </a:r>
            <a:endParaRPr lang="en-NZ" dirty="0"/>
          </a:p>
          <a:p>
            <a:r>
              <a:rPr lang="en-GB" dirty="0"/>
              <a:t>	I must confess iniquity,</a:t>
            </a:r>
            <a:endParaRPr lang="en-NZ" dirty="0"/>
          </a:p>
          <a:p>
            <a:r>
              <a:rPr lang="en-GB" dirty="0"/>
              <a:t>		and I am troubled by my sin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52922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11.</a:t>
            </a:r>
            <a:r>
              <a:rPr lang="en-NZ" altLang="en-US" dirty="0" smtClean="0"/>
              <a:t>	</a:t>
            </a:r>
            <a:r>
              <a:rPr lang="en-GB" dirty="0"/>
              <a:t>My foes are vigorous and strong;</a:t>
            </a:r>
            <a:endParaRPr lang="en-NZ" dirty="0"/>
          </a:p>
          <a:p>
            <a:r>
              <a:rPr lang="en-GB" dirty="0"/>
              <a:t>		and many hate me wrongfully.</a:t>
            </a:r>
            <a:endParaRPr lang="en-NZ" dirty="0"/>
          </a:p>
          <a:p>
            <a:r>
              <a:rPr lang="en-GB" dirty="0"/>
              <a:t>	My good with evil they repay;</a:t>
            </a:r>
            <a:endParaRPr lang="en-NZ" dirty="0"/>
          </a:p>
          <a:p>
            <a:r>
              <a:rPr lang="en-GB" dirty="0"/>
              <a:t>		when I seek good, they slander me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45747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12.</a:t>
            </a:r>
            <a:r>
              <a:rPr lang="en-NZ" altLang="en-US" dirty="0" smtClean="0"/>
              <a:t>	</a:t>
            </a:r>
            <a:r>
              <a:rPr lang="en-GB" dirty="0"/>
              <a:t>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do not abandon me;</a:t>
            </a:r>
            <a:endParaRPr lang="en-NZ" dirty="0"/>
          </a:p>
          <a:p>
            <a:r>
              <a:rPr lang="en-GB" dirty="0"/>
              <a:t>		do not be far from me, my God.</a:t>
            </a:r>
            <a:endParaRPr lang="en-NZ" dirty="0"/>
          </a:p>
          <a:p>
            <a:r>
              <a:rPr lang="en-GB" dirty="0"/>
              <a:t>	Come quickly to deliver me</a:t>
            </a:r>
            <a:endParaRPr lang="en-NZ" dirty="0"/>
          </a:p>
          <a:p>
            <a:r>
              <a:rPr lang="en-GB" dirty="0"/>
              <a:t>		because you are my Saviour,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38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</a:t>
            </a:r>
            <a:endParaRPr lang="en-NZ" sz="1000" dirty="0"/>
          </a:p>
          <a:p>
            <a:pPr algn="r"/>
            <a:r>
              <a:rPr lang="en-GB" sz="1000" dirty="0"/>
              <a:t>Tune: Griffith Hugh Jones (</a:t>
            </a:r>
            <a:r>
              <a:rPr lang="en-GB" sz="1000" dirty="0" err="1"/>
              <a:t>Gutyn</a:t>
            </a:r>
            <a:r>
              <a:rPr lang="en-GB" sz="1000" dirty="0"/>
              <a:t> </a:t>
            </a:r>
            <a:r>
              <a:rPr lang="en-GB" sz="1000" dirty="0" err="1"/>
              <a:t>Arfon</a:t>
            </a:r>
            <a:r>
              <a:rPr lang="en-GB" sz="1000" dirty="0"/>
              <a:t>), </a:t>
            </a:r>
            <a:r>
              <a:rPr lang="en-GB" sz="1000" dirty="0" smtClean="0"/>
              <a:t>1849–1919</a:t>
            </a:r>
            <a:endParaRPr lang="en-NZ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Because your anger rests on me,</a:t>
            </a:r>
            <a:endParaRPr lang="en-NZ" dirty="0"/>
          </a:p>
          <a:p>
            <a:r>
              <a:rPr lang="en-GB" dirty="0"/>
              <a:t>		my body has no health within;</a:t>
            </a:r>
            <a:endParaRPr lang="en-NZ" dirty="0"/>
          </a:p>
          <a:p>
            <a:r>
              <a:rPr lang="en-GB" dirty="0"/>
              <a:t>	there is no soundness in my bones,</a:t>
            </a:r>
            <a:endParaRPr lang="en-NZ" dirty="0"/>
          </a:p>
          <a:p>
            <a:r>
              <a:rPr lang="en-GB" dirty="0"/>
              <a:t>		because you judge me for my sin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My guilt has overwhelmed my soul;</a:t>
            </a:r>
            <a:endParaRPr lang="en-NZ" dirty="0"/>
          </a:p>
          <a:p>
            <a:r>
              <a:rPr lang="en-GB" dirty="0"/>
              <a:t>		its burden is a crushing weight.</a:t>
            </a:r>
            <a:endParaRPr lang="en-NZ" dirty="0"/>
          </a:p>
          <a:p>
            <a:r>
              <a:rPr lang="en-GB" dirty="0"/>
              <a:t>	My wounds are foul and festering,</a:t>
            </a:r>
            <a:endParaRPr lang="en-NZ" dirty="0"/>
          </a:p>
          <a:p>
            <a:r>
              <a:rPr lang="en-GB" dirty="0"/>
              <a:t>		because my foolishness is great.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599405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/>
              <a:t>I am bowed down, I am brought low,</a:t>
            </a:r>
            <a:endParaRPr lang="en-NZ" dirty="0"/>
          </a:p>
          <a:p>
            <a:r>
              <a:rPr lang="en-GB" dirty="0"/>
              <a:t>		and I go mourning all the day.</a:t>
            </a:r>
            <a:endParaRPr lang="en-NZ" dirty="0"/>
          </a:p>
          <a:p>
            <a:r>
              <a:rPr lang="en-GB" dirty="0"/>
              <a:t>	My back is filled with searing pain,</a:t>
            </a:r>
            <a:endParaRPr lang="en-NZ" dirty="0"/>
          </a:p>
          <a:p>
            <a:r>
              <a:rPr lang="en-GB" dirty="0"/>
              <a:t>		and my whole body wastes away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01045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I’m feeble and completely crushed;</a:t>
            </a:r>
            <a:endParaRPr lang="en-NZ" dirty="0"/>
          </a:p>
          <a:p>
            <a:r>
              <a:rPr lang="en-GB" dirty="0"/>
              <a:t>		in anguish of my heart I groan.</a:t>
            </a:r>
            <a:endParaRPr lang="en-NZ" dirty="0"/>
          </a:p>
          <a:p>
            <a:r>
              <a:rPr lang="en-GB" cap="all" dirty="0"/>
              <a:t>	L</a:t>
            </a:r>
            <a:r>
              <a:rPr lang="en-GB" sz="2400" cap="all" dirty="0"/>
              <a:t>ord</a:t>
            </a:r>
            <a:r>
              <a:rPr lang="en-GB" dirty="0"/>
              <a:t>, my desires before you lie;</a:t>
            </a:r>
            <a:endParaRPr lang="en-NZ" dirty="0"/>
          </a:p>
          <a:p>
            <a:r>
              <a:rPr lang="en-GB" dirty="0"/>
              <a:t>		to you my sighing is well known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67560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6.</a:t>
            </a:r>
            <a:r>
              <a:rPr lang="en-NZ" altLang="en-US" dirty="0" smtClean="0"/>
              <a:t>	</a:t>
            </a:r>
            <a:r>
              <a:rPr lang="en-GB" dirty="0"/>
              <a:t>My heart beats wildly, strength has failed,</a:t>
            </a:r>
            <a:endParaRPr lang="en-NZ" dirty="0"/>
          </a:p>
          <a:p>
            <a:r>
              <a:rPr lang="en-GB" dirty="0"/>
              <a:t>		the light has faded from my eye.</a:t>
            </a:r>
            <a:endParaRPr lang="en-NZ" dirty="0"/>
          </a:p>
          <a:p>
            <a:r>
              <a:rPr lang="en-GB" dirty="0"/>
              <a:t>	My friends and neighbours keep away;</a:t>
            </a:r>
            <a:endParaRPr lang="en-NZ" dirty="0"/>
          </a:p>
          <a:p>
            <a:r>
              <a:rPr lang="en-GB" dirty="0"/>
              <a:t>		they see my wounds and then pass by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15844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My enemies who seek my life</a:t>
            </a:r>
            <a:endParaRPr lang="en-NZ" dirty="0"/>
          </a:p>
          <a:p>
            <a:r>
              <a:rPr lang="en-GB" dirty="0"/>
              <a:t>		with cunning set their snares for me;</a:t>
            </a:r>
            <a:endParaRPr lang="en-NZ" dirty="0"/>
          </a:p>
          <a:p>
            <a:r>
              <a:rPr lang="en-GB" dirty="0"/>
              <a:t>	my foes conspire to do me harm,</a:t>
            </a:r>
            <a:endParaRPr lang="en-NZ" dirty="0"/>
          </a:p>
          <a:p>
            <a:r>
              <a:rPr lang="en-GB" dirty="0"/>
              <a:t>		and all day long plot treachery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99983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8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I’m like the deaf, who cannot hear,</a:t>
            </a:r>
            <a:endParaRPr lang="en-NZ" dirty="0"/>
          </a:p>
          <a:p>
            <a:r>
              <a:rPr lang="en-GB" dirty="0"/>
              <a:t>		and like the mute, who cannot cry.</a:t>
            </a:r>
            <a:endParaRPr lang="en-NZ" dirty="0"/>
          </a:p>
          <a:p>
            <a:r>
              <a:rPr lang="en-GB" dirty="0"/>
              <a:t>	I’m like a man who hears no sound,</a:t>
            </a:r>
            <a:endParaRPr lang="en-NZ" dirty="0"/>
          </a:p>
          <a:p>
            <a:r>
              <a:rPr lang="en-GB" dirty="0"/>
              <a:t>		whose mouth can offer no reply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18547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9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 wait for you,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my God;</a:t>
            </a:r>
            <a:endParaRPr lang="en-NZ" dirty="0"/>
          </a:p>
          <a:p>
            <a:r>
              <a:rPr lang="en-GB" dirty="0"/>
              <a:t>		and you,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will answer me.</a:t>
            </a:r>
            <a:endParaRPr lang="en-NZ" dirty="0"/>
          </a:p>
          <a:p>
            <a:r>
              <a:rPr lang="en-GB" dirty="0"/>
              <a:t>	I prayed to you, “If my foot slips,</a:t>
            </a:r>
            <a:endParaRPr lang="en-NZ" dirty="0"/>
          </a:p>
          <a:p>
            <a:r>
              <a:rPr lang="en-GB" dirty="0"/>
              <a:t>		let them not gloat exultantly</a:t>
            </a:r>
            <a:r>
              <a:rPr lang="en-GB" dirty="0" smtClean="0"/>
              <a:t>.”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78967724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4</TotalTime>
  <Words>62</Words>
  <Application>Microsoft Office PowerPoint</Application>
  <PresentationFormat>On-screen Show (4:3)</PresentationFormat>
  <Paragraphs>53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2014-02-14T23:50:17Z</dcterms:created>
  <dcterms:modified xsi:type="dcterms:W3CDTF">2014-02-14T23:54:20Z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