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9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1" r:id="rId8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47" d="100"/>
          <a:sy n="47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B4AD347-8D61-4154-BAAB-5F49DC41FC42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9D1547-1BEF-4485-9B4E-E38DC9F0F308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63689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7910428E-C6C4-43C4-8DCE-1434EB9942D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58551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122BD62-E1DB-47C1-BB7E-63A9B21C0CA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58842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A3DEDD0-93BC-470C-950A-C25AB9A856C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10641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55325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9ACFC72-F18F-4B36-B580-A29F308DABC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85476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6A503C0-8ED3-47C2-891A-897DBB55502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20568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26064C3-92C8-4911-9342-4F192F78CCD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2585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E502439-1DFD-4F2B-A75E-FD28B8A54BE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59283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1C5540B-8FAB-44A5-9F12-EC2CCBC0C1F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47756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B5AD725-ECAF-46FD-8B99-755962CBFA7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09890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6A345A5-BFC1-454A-8A86-F6336594B36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5658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I waited long upon the 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he heard my cry and turned to me.</a:t>
            </a:r>
            <a:endParaRPr lang="en-NZ" dirty="0"/>
          </a:p>
          <a:p>
            <a:r>
              <a:rPr lang="en-GB" dirty="0"/>
              <a:t>		He raised me from the slimy pit,</a:t>
            </a:r>
            <a:endParaRPr lang="en-NZ" dirty="0"/>
          </a:p>
          <a:p>
            <a:r>
              <a:rPr lang="en-GB" dirty="0"/>
              <a:t>		and from the mire he pulled me free.</a:t>
            </a:r>
            <a:endParaRPr lang="en-NZ" dirty="0"/>
          </a:p>
          <a:p>
            <a:r>
              <a:rPr lang="en-GB" dirty="0"/>
              <a:t>	He set my feet on solid rock,</a:t>
            </a:r>
            <a:endParaRPr lang="en-NZ" dirty="0"/>
          </a:p>
          <a:p>
            <a:r>
              <a:rPr lang="en-GB" dirty="0"/>
              <a:t>		a place to stand both firm and broad.</a:t>
            </a:r>
            <a:endParaRPr lang="en-NZ" dirty="0"/>
          </a:p>
          <a:p>
            <a:r>
              <a:rPr lang="en-GB" dirty="0"/>
              <a:t>	He put a new song in my mouth,</a:t>
            </a:r>
            <a:endParaRPr lang="en-NZ" dirty="0"/>
          </a:p>
          <a:p>
            <a:r>
              <a:rPr lang="en-GB" dirty="0"/>
              <a:t>		a joyful hymn of praise to God.</a:t>
            </a:r>
            <a:endParaRPr lang="en-NZ" altLang="en-US" dirty="0" smtClean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40]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Many will look with godly fear</a:t>
            </a:r>
            <a:endParaRPr lang="en-NZ" dirty="0"/>
          </a:p>
          <a:p>
            <a:r>
              <a:rPr lang="en-GB" dirty="0"/>
              <a:t>		and on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alone rely.</a:t>
            </a:r>
            <a:endParaRPr lang="en-NZ" dirty="0"/>
          </a:p>
          <a:p>
            <a:r>
              <a:rPr lang="en-GB" dirty="0"/>
              <a:t>		Blest is the man who trusts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who shuns the proud and gods that lie.</a:t>
            </a:r>
            <a:endParaRPr lang="en-NZ" dirty="0"/>
          </a:p>
          <a:p>
            <a:r>
              <a:rPr lang="en-GB" dirty="0"/>
              <a:t>	The wonders you have done,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how many and how great they are!</a:t>
            </a:r>
            <a:endParaRPr lang="en-NZ" dirty="0"/>
          </a:p>
          <a:p>
            <a:r>
              <a:rPr lang="en-GB" dirty="0"/>
              <a:t>	Your plans for us are far beyond</a:t>
            </a:r>
            <a:endParaRPr lang="en-NZ" dirty="0"/>
          </a:p>
          <a:p>
            <a:r>
              <a:rPr lang="en-GB" dirty="0"/>
              <a:t>		our </a:t>
            </a:r>
            <a:r>
              <a:rPr lang="en-GB" dirty="0" err="1"/>
              <a:t>pow’r</a:t>
            </a:r>
            <a:r>
              <a:rPr lang="en-GB" dirty="0"/>
              <a:t> to number or declare.</a:t>
            </a:r>
            <a:endParaRPr lang="en-NZ" alt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You did not ask that calves or goats</a:t>
            </a:r>
            <a:endParaRPr lang="en-NZ" dirty="0"/>
          </a:p>
          <a:p>
            <a:r>
              <a:rPr lang="en-GB" dirty="0"/>
              <a:t>		be brought as sacrifice for sin,</a:t>
            </a:r>
            <a:endParaRPr lang="en-NZ" dirty="0"/>
          </a:p>
          <a:p>
            <a:r>
              <a:rPr lang="en-GB" dirty="0"/>
              <a:t>		but you have opened up my ears;</a:t>
            </a:r>
            <a:endParaRPr lang="en-NZ" dirty="0"/>
          </a:p>
          <a:p>
            <a:r>
              <a:rPr lang="en-GB" dirty="0"/>
              <a:t>		you did not seek burnt offering.</a:t>
            </a:r>
            <a:endParaRPr lang="en-NZ" dirty="0"/>
          </a:p>
          <a:p>
            <a:r>
              <a:rPr lang="en-GB" dirty="0"/>
              <a:t>	Then I declared, “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I have come;</a:t>
            </a:r>
            <a:endParaRPr lang="en-NZ" dirty="0"/>
          </a:p>
          <a:p>
            <a:r>
              <a:rPr lang="en-GB" dirty="0"/>
              <a:t>		it’s written of me in the scroll.</a:t>
            </a:r>
            <a:endParaRPr lang="en-NZ" dirty="0"/>
          </a:p>
          <a:p>
            <a:r>
              <a:rPr lang="en-GB" dirty="0"/>
              <a:t>	To do your will is my delight;</a:t>
            </a:r>
            <a:endParaRPr lang="en-NZ" dirty="0"/>
          </a:p>
          <a:p>
            <a:r>
              <a:rPr lang="en-GB" dirty="0"/>
              <a:t>		your law is in my heart and soul.”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969636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In the assembly when it met</a:t>
            </a:r>
            <a:endParaRPr lang="en-NZ" dirty="0"/>
          </a:p>
          <a:p>
            <a:r>
              <a:rPr lang="en-GB" dirty="0"/>
              <a:t>		your justice I proclaimed abroad.</a:t>
            </a:r>
            <a:endParaRPr lang="en-NZ" dirty="0"/>
          </a:p>
          <a:p>
            <a:r>
              <a:rPr lang="en-GB" dirty="0"/>
              <a:t>		I did not seal my lips at all;</a:t>
            </a:r>
            <a:endParaRPr lang="en-NZ" dirty="0"/>
          </a:p>
          <a:p>
            <a:r>
              <a:rPr lang="en-GB" dirty="0"/>
              <a:t>		you know all this about me,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I did not hide within my heart</a:t>
            </a:r>
            <a:endParaRPr lang="en-NZ" dirty="0"/>
          </a:p>
          <a:p>
            <a:r>
              <a:rPr lang="en-GB" dirty="0"/>
              <a:t>		your saving grace and righteousness;</a:t>
            </a:r>
            <a:endParaRPr lang="en-NZ" dirty="0"/>
          </a:p>
          <a:p>
            <a:r>
              <a:rPr lang="en-GB" dirty="0"/>
              <a:t>	in the assembly I proclaimed</a:t>
            </a:r>
            <a:endParaRPr lang="en-NZ" dirty="0"/>
          </a:p>
          <a:p>
            <a:r>
              <a:rPr lang="en-GB" dirty="0"/>
              <a:t>		your steadfast love and faithfulness.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768253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Do not withhold your mercy,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surround your servant constantly</a:t>
            </a:r>
            <a:endParaRPr lang="en-NZ" dirty="0"/>
          </a:p>
          <a:p>
            <a:r>
              <a:rPr lang="en-GB" dirty="0"/>
              <a:t>		with your great love and faithfulness,</a:t>
            </a:r>
            <a:endParaRPr lang="en-NZ" dirty="0"/>
          </a:p>
          <a:p>
            <a:r>
              <a:rPr lang="en-GB" dirty="0"/>
              <a:t>		for many troubles threaten me.</a:t>
            </a:r>
            <a:endParaRPr lang="en-NZ" dirty="0"/>
          </a:p>
          <a:p>
            <a:r>
              <a:rPr lang="en-GB" dirty="0"/>
              <a:t>	My sins have overtaken me;</a:t>
            </a:r>
            <a:endParaRPr lang="en-NZ" dirty="0"/>
          </a:p>
          <a:p>
            <a:r>
              <a:rPr lang="en-GB" dirty="0"/>
              <a:t>		they’re more than hairs upon my head.</a:t>
            </a:r>
            <a:endParaRPr lang="en-NZ" dirty="0"/>
          </a:p>
          <a:p>
            <a:r>
              <a:rPr lang="en-GB" dirty="0"/>
              <a:t>	My heart within me fails for grief;</a:t>
            </a:r>
            <a:endParaRPr lang="en-NZ" dirty="0"/>
          </a:p>
          <a:p>
            <a:r>
              <a:rPr lang="en-GB" dirty="0"/>
              <a:t>		I cannot see the way ahead.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960965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Be pleased,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to rescue me;</a:t>
            </a:r>
            <a:endParaRPr lang="en-NZ" dirty="0"/>
          </a:p>
          <a:p>
            <a:r>
              <a:rPr lang="en-GB" dirty="0"/>
              <a:t>		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come quickly to my aid.</a:t>
            </a:r>
            <a:endParaRPr lang="en-NZ" dirty="0"/>
          </a:p>
          <a:p>
            <a:r>
              <a:rPr lang="en-GB" dirty="0"/>
              <a:t>		May all who seek to take my life</a:t>
            </a:r>
            <a:endParaRPr lang="en-NZ" dirty="0"/>
          </a:p>
          <a:p>
            <a:r>
              <a:rPr lang="en-GB" dirty="0"/>
              <a:t>		with shame and turmoil be repaid.</a:t>
            </a:r>
            <a:endParaRPr lang="en-NZ" dirty="0"/>
          </a:p>
          <a:p>
            <a:r>
              <a:rPr lang="en-GB" dirty="0"/>
              <a:t>	May all who plot my overthrow</a:t>
            </a:r>
            <a:endParaRPr lang="en-NZ" dirty="0"/>
          </a:p>
          <a:p>
            <a:r>
              <a:rPr lang="en-GB" dirty="0"/>
              <a:t>		turn back, disgraced, the way they came.</a:t>
            </a:r>
            <a:endParaRPr lang="en-NZ" dirty="0"/>
          </a:p>
          <a:p>
            <a:r>
              <a:rPr lang="en-GB" dirty="0"/>
              <a:t>	May those who mock me to my face</a:t>
            </a:r>
            <a:endParaRPr lang="en-NZ" dirty="0"/>
          </a:p>
          <a:p>
            <a:r>
              <a:rPr lang="en-GB" dirty="0"/>
              <a:t>		become appalled at their own shame.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26910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But let all those who seek your face</a:t>
            </a:r>
            <a:endParaRPr lang="en-NZ" dirty="0"/>
          </a:p>
          <a:p>
            <a:r>
              <a:rPr lang="en-GB" dirty="0"/>
              <a:t>		be joyful in you all their days;</a:t>
            </a:r>
            <a:endParaRPr lang="en-NZ" dirty="0"/>
          </a:p>
          <a:p>
            <a:r>
              <a:rPr lang="en-GB" dirty="0"/>
              <a:t>		let those who love salvation say,</a:t>
            </a:r>
            <a:endParaRPr lang="en-NZ" dirty="0"/>
          </a:p>
          <a:p>
            <a:r>
              <a:rPr lang="en-GB" dirty="0"/>
              <a:t>		“Exalted be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always!”</a:t>
            </a:r>
            <a:endParaRPr lang="en-NZ" dirty="0"/>
          </a:p>
          <a:p>
            <a:r>
              <a:rPr lang="en-GB" dirty="0"/>
              <a:t>	Yet I am poor and in great need;</a:t>
            </a:r>
            <a:endParaRPr lang="en-NZ" dirty="0"/>
          </a:p>
          <a:p>
            <a:r>
              <a:rPr lang="en-GB" dirty="0"/>
              <a:t>		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think on me, I humbly pray.</a:t>
            </a:r>
            <a:endParaRPr lang="en-NZ" dirty="0"/>
          </a:p>
          <a:p>
            <a:r>
              <a:rPr lang="en-GB" dirty="0"/>
              <a:t>	You are my saviour and my help;</a:t>
            </a:r>
            <a:endParaRPr lang="en-NZ" dirty="0"/>
          </a:p>
          <a:p>
            <a:r>
              <a:rPr lang="en-GB" dirty="0"/>
              <a:t>		come, O my God! Do not delay.</a:t>
            </a:r>
            <a:endParaRPr lang="en-NZ" altLang="en-US" dirty="0" smtClean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40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2003, alt.</a:t>
            </a:r>
            <a:endParaRPr lang="en-NZ" sz="1000" dirty="0"/>
          </a:p>
          <a:p>
            <a:pPr algn="r"/>
            <a:r>
              <a:rPr lang="en-GB" sz="1000" dirty="0"/>
              <a:t>Tune: Joseph Parry, </a:t>
            </a:r>
            <a:r>
              <a:rPr lang="en-GB" sz="1000" dirty="0" smtClean="0"/>
              <a:t>1870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4</TotalTime>
  <Words>51</Words>
  <Application>Microsoft Office PowerPoint</Application>
  <PresentationFormat>On-screen Show (4:3)</PresentationFormat>
  <Paragraphs>61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Wingdings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2</cp:revision>
  <cp:lastPrinted>1601-01-01T00:00:00Z</cp:lastPrinted>
  <dcterms:created xsi:type="dcterms:W3CDTF">2014-02-17T02:10:26Z</dcterms:created>
  <dcterms:modified xsi:type="dcterms:W3CDTF">2014-02-19T03:07:44Z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