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7" r:id="rId1"/>
  </p:sldMasterIdLst>
  <p:handoutMasterIdLst>
    <p:handoutMasterId r:id="rId9"/>
  </p:handoutMasterIdLst>
  <p:sldIdLst>
    <p:sldId id="259" r:id="rId2"/>
    <p:sldId id="260" r:id="rId3"/>
    <p:sldId id="262" r:id="rId4"/>
    <p:sldId id="263" r:id="rId5"/>
    <p:sldId id="264" r:id="rId6"/>
    <p:sldId id="265" r:id="rId7"/>
    <p:sldId id="261" r:id="rId8"/>
  </p:sldIdLst>
  <p:sldSz cx="9144000" cy="6858000" type="screen4x3"/>
  <p:notesSz cx="6858000" cy="9144000"/>
  <p:defaultTextStyle>
    <a:defPPr>
      <a:defRPr lang="en-N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44" autoAdjust="0"/>
    <p:restoredTop sz="94590" autoAdjust="0"/>
  </p:normalViewPr>
  <p:slideViewPr>
    <p:cSldViewPr>
      <p:cViewPr varScale="1">
        <p:scale>
          <a:sx n="47" d="100"/>
          <a:sy n="47" d="100"/>
        </p:scale>
        <p:origin x="1194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CB4AD347-8D61-4154-BAAB-5F49DC41FC42}" type="datetimeFigureOut">
              <a:rPr lang="en-NZ"/>
              <a:pPr>
                <a:defRPr/>
              </a:pPr>
              <a:t>19/02/2014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949D1547-1BEF-4485-9B4E-E38DC9F0F308}" type="slidenum">
              <a:rPr lang="en-NZ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4636896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50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73250"/>
            <a:ext cx="7772400" cy="1555750"/>
          </a:xfrm>
          <a:prstGeom prst="rect">
            <a:avLst/>
          </a:prstGeom>
        </p:spPr>
        <p:txBody>
          <a:bodyPr/>
          <a:lstStyle>
            <a:lvl1pPr>
              <a:defRPr sz="4800"/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NZ" altLang="en-US" noProof="0" smtClean="0"/>
          </a:p>
        </p:txBody>
      </p:sp>
      <p:sp>
        <p:nvSpPr>
          <p:cNvPr id="35851" name="Rectangle 1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NZ" altLang="en-US" noProof="0" smtClean="0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fld id="{7910428E-C6C4-43C4-8DCE-1434EB9942DA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7585515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5122BD62-E1DB-47C1-BB7E-63A9B21C0CA3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8588420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8A3DEDD0-93BC-470C-950A-C25AB9A856C1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3106412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60648"/>
            <a:ext cx="9144000" cy="6120680"/>
          </a:xfrm>
        </p:spPr>
        <p:txBody>
          <a:bodyPr/>
          <a:lstStyle>
            <a:lvl1pPr marL="1255713" indent="-1255713"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1pPr>
            <a:lvl2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2pPr>
            <a:lvl3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3pPr>
            <a:lvl4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4pPr>
            <a:lvl5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 dirty="0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955325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09ACFC72-F18F-4B36-B580-A29F308DABC1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1854768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E6A503C0-8ED3-47C2-891A-897DBB555022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1205689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A26064C3-92C8-4911-9342-4F192F78CCD8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40258556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3E502439-1DFD-4F2B-A75E-FD28B8A54BE1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7592839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11C5540B-8FAB-44A5-9F12-EC2CCBC0C1FA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9477564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CB5AD725-ECAF-46FD-8B99-755962CBFA7D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4098901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NZ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86A345A5-BFC1-454A-8A86-F6336594B368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856581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9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1027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260350"/>
            <a:ext cx="9144000" cy="6121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NZ" altLang="en-US" smtClean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79" r:id="rId1"/>
    <p:sldLayoutId id="2147483878" r:id="rId2"/>
    <p:sldLayoutId id="2147483880" r:id="rId3"/>
    <p:sldLayoutId id="2147483881" r:id="rId4"/>
    <p:sldLayoutId id="2147483882" r:id="rId5"/>
    <p:sldLayoutId id="2147483883" r:id="rId6"/>
    <p:sldLayoutId id="2147483884" r:id="rId7"/>
    <p:sldLayoutId id="2147483885" r:id="rId8"/>
    <p:sldLayoutId id="2147483886" r:id="rId9"/>
    <p:sldLayoutId id="2147483887" r:id="rId10"/>
    <p:sldLayoutId id="2147483888" r:id="rId11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9pPr>
    </p:titleStyle>
    <p:bodyStyle>
      <a:lvl1pPr marL="1255713" indent="-125571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dirty="0" smtClean="0"/>
              <a:t>	</a:t>
            </a:r>
            <a:r>
              <a:rPr lang="en-GB" b="1" dirty="0">
                <a:solidFill>
                  <a:srgbClr val="FFFF00"/>
                </a:solidFill>
              </a:rPr>
              <a:t>I waited long upon the </a:t>
            </a:r>
            <a:r>
              <a:rPr lang="en-GB" b="1" cap="all" dirty="0">
                <a:solidFill>
                  <a:srgbClr val="FFFF00"/>
                </a:solidFill>
              </a:rPr>
              <a:t>L</a:t>
            </a:r>
            <a:r>
              <a:rPr lang="en-GB" sz="2400" b="1" cap="all" dirty="0">
                <a:solidFill>
                  <a:srgbClr val="FFFF00"/>
                </a:solidFill>
              </a:rPr>
              <a:t>ord</a:t>
            </a:r>
            <a:r>
              <a:rPr lang="en-GB" b="1" dirty="0">
                <a:solidFill>
                  <a:srgbClr val="FFFF00"/>
                </a:solidFill>
              </a:rPr>
              <a:t>;</a:t>
            </a:r>
            <a:endParaRPr lang="en-NZ" b="1" dirty="0">
              <a:solidFill>
                <a:srgbClr val="FFFF00"/>
              </a:solidFill>
            </a:endParaRPr>
          </a:p>
          <a:p>
            <a:r>
              <a:rPr lang="en-GB" dirty="0"/>
              <a:t>		he heard my cry and turned to me.</a:t>
            </a:r>
            <a:endParaRPr lang="en-NZ" dirty="0"/>
          </a:p>
          <a:p>
            <a:r>
              <a:rPr lang="en-GB" dirty="0"/>
              <a:t>		He raised me from the slimy pit,</a:t>
            </a:r>
            <a:endParaRPr lang="en-NZ" dirty="0"/>
          </a:p>
          <a:p>
            <a:r>
              <a:rPr lang="en-GB" dirty="0"/>
              <a:t>		and from the mire he pulled me free.</a:t>
            </a:r>
            <a:endParaRPr lang="en-NZ" dirty="0"/>
          </a:p>
          <a:p>
            <a:r>
              <a:rPr lang="en-GB" dirty="0"/>
              <a:t>	He set my feet on solid rock,</a:t>
            </a:r>
            <a:endParaRPr lang="en-NZ" dirty="0"/>
          </a:p>
          <a:p>
            <a:r>
              <a:rPr lang="en-GB" dirty="0"/>
              <a:t>		a place to stand both firm and broad.</a:t>
            </a:r>
            <a:endParaRPr lang="en-NZ" dirty="0"/>
          </a:p>
          <a:p>
            <a:r>
              <a:rPr lang="en-GB" dirty="0"/>
              <a:t>	He put a new song in my mouth,</a:t>
            </a:r>
            <a:endParaRPr lang="en-NZ" dirty="0"/>
          </a:p>
          <a:p>
            <a:r>
              <a:rPr lang="en-GB" dirty="0"/>
              <a:t>		a joyful hymn of praise to God.</a:t>
            </a:r>
            <a:endParaRPr lang="en-NZ" altLang="en-US" dirty="0" smtClean="0"/>
          </a:p>
        </p:txBody>
      </p:sp>
      <p:sp>
        <p:nvSpPr>
          <p:cNvPr id="12291" name="Text Box 6"/>
          <p:cNvSpPr txBox="1">
            <a:spLocks noChangeArrowheads="1"/>
          </p:cNvSpPr>
          <p:nvPr/>
        </p:nvSpPr>
        <p:spPr bwMode="auto">
          <a:xfrm>
            <a:off x="34925" y="6524625"/>
            <a:ext cx="316865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200" dirty="0"/>
              <a:t>[Sing to the Lord </a:t>
            </a:r>
            <a:r>
              <a:rPr lang="en-NZ" altLang="en-US" sz="1200" dirty="0" smtClean="0"/>
              <a:t>40]</a:t>
            </a:r>
            <a:endParaRPr lang="en-NZ" altLang="en-US" sz="1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2.</a:t>
            </a:r>
            <a:r>
              <a:rPr lang="en-NZ" altLang="en-US" dirty="0" smtClean="0"/>
              <a:t>	</a:t>
            </a:r>
            <a:r>
              <a:rPr lang="en-GB" dirty="0"/>
              <a:t>Many will look with godly fear</a:t>
            </a:r>
            <a:endParaRPr lang="en-NZ" dirty="0"/>
          </a:p>
          <a:p>
            <a:r>
              <a:rPr lang="en-GB" dirty="0"/>
              <a:t>		and on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alone rely.</a:t>
            </a:r>
            <a:endParaRPr lang="en-NZ" dirty="0"/>
          </a:p>
          <a:p>
            <a:r>
              <a:rPr lang="en-GB" dirty="0"/>
              <a:t>		Blest is the man who trusts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</a:t>
            </a:r>
            <a:endParaRPr lang="en-NZ" dirty="0"/>
          </a:p>
          <a:p>
            <a:r>
              <a:rPr lang="en-GB" dirty="0"/>
              <a:t>		who shuns the proud and gods that lie.</a:t>
            </a:r>
            <a:endParaRPr lang="en-NZ" dirty="0"/>
          </a:p>
          <a:p>
            <a:r>
              <a:rPr lang="en-GB" dirty="0"/>
              <a:t>	The wonders you have done, 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</a:t>
            </a:r>
            <a:endParaRPr lang="en-NZ" dirty="0"/>
          </a:p>
          <a:p>
            <a:r>
              <a:rPr lang="en-GB" dirty="0"/>
              <a:t>		how many and how great they are!</a:t>
            </a:r>
            <a:endParaRPr lang="en-NZ" dirty="0"/>
          </a:p>
          <a:p>
            <a:r>
              <a:rPr lang="en-GB" dirty="0"/>
              <a:t>	Your plans for us are far beyond</a:t>
            </a:r>
            <a:endParaRPr lang="en-NZ" dirty="0"/>
          </a:p>
          <a:p>
            <a:r>
              <a:rPr lang="en-GB" dirty="0"/>
              <a:t>		our </a:t>
            </a:r>
            <a:r>
              <a:rPr lang="en-GB" dirty="0" err="1"/>
              <a:t>pow’r</a:t>
            </a:r>
            <a:r>
              <a:rPr lang="en-GB" dirty="0"/>
              <a:t> to number or declare.</a:t>
            </a:r>
            <a:endParaRPr lang="en-NZ" altLang="en-US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3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You did not ask that calves or goats</a:t>
            </a:r>
            <a:endParaRPr lang="en-NZ" dirty="0"/>
          </a:p>
          <a:p>
            <a:r>
              <a:rPr lang="en-GB" dirty="0"/>
              <a:t>		be brought as sacrifice for sin,</a:t>
            </a:r>
            <a:endParaRPr lang="en-NZ" dirty="0"/>
          </a:p>
          <a:p>
            <a:r>
              <a:rPr lang="en-GB" dirty="0"/>
              <a:t>		but you have opened up my ears;</a:t>
            </a:r>
            <a:endParaRPr lang="en-NZ" dirty="0"/>
          </a:p>
          <a:p>
            <a:r>
              <a:rPr lang="en-GB" dirty="0"/>
              <a:t>		you did not seek burnt offering.</a:t>
            </a:r>
            <a:endParaRPr lang="en-NZ" dirty="0"/>
          </a:p>
          <a:p>
            <a:r>
              <a:rPr lang="en-GB" dirty="0"/>
              <a:t>	Then I declared, “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I have come;</a:t>
            </a:r>
            <a:endParaRPr lang="en-NZ" dirty="0"/>
          </a:p>
          <a:p>
            <a:r>
              <a:rPr lang="en-GB" dirty="0"/>
              <a:t>		it’s written of me in the scroll.</a:t>
            </a:r>
            <a:endParaRPr lang="en-NZ" dirty="0"/>
          </a:p>
          <a:p>
            <a:r>
              <a:rPr lang="en-GB" dirty="0"/>
              <a:t>	To do your will is my delight;</a:t>
            </a:r>
            <a:endParaRPr lang="en-NZ" dirty="0"/>
          </a:p>
          <a:p>
            <a:r>
              <a:rPr lang="en-GB" dirty="0"/>
              <a:t>		your law is in my heart and soul.”</a:t>
            </a:r>
            <a:endParaRPr lang="en-NZ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9696360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4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In the assembly when it met</a:t>
            </a:r>
            <a:endParaRPr lang="en-NZ" dirty="0"/>
          </a:p>
          <a:p>
            <a:r>
              <a:rPr lang="en-GB" dirty="0"/>
              <a:t>		your justice I proclaimed abroad.</a:t>
            </a:r>
            <a:endParaRPr lang="en-NZ" dirty="0"/>
          </a:p>
          <a:p>
            <a:r>
              <a:rPr lang="en-GB" dirty="0"/>
              <a:t>		I did not seal my lips at all;</a:t>
            </a:r>
            <a:endParaRPr lang="en-NZ" dirty="0"/>
          </a:p>
          <a:p>
            <a:r>
              <a:rPr lang="en-GB" dirty="0"/>
              <a:t>		you know all this about me,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.</a:t>
            </a:r>
            <a:endParaRPr lang="en-NZ" dirty="0"/>
          </a:p>
          <a:p>
            <a:r>
              <a:rPr lang="en-GB" dirty="0"/>
              <a:t>	I did not hide within my heart</a:t>
            </a:r>
            <a:endParaRPr lang="en-NZ" dirty="0"/>
          </a:p>
          <a:p>
            <a:r>
              <a:rPr lang="en-GB" dirty="0"/>
              <a:t>		your saving grace and righteousness;</a:t>
            </a:r>
            <a:endParaRPr lang="en-NZ" dirty="0"/>
          </a:p>
          <a:p>
            <a:r>
              <a:rPr lang="en-GB" dirty="0"/>
              <a:t>	in the assembly I proclaimed</a:t>
            </a:r>
            <a:endParaRPr lang="en-NZ" dirty="0"/>
          </a:p>
          <a:p>
            <a:r>
              <a:rPr lang="en-GB" dirty="0"/>
              <a:t>		your steadfast love and faithfulness.</a:t>
            </a:r>
            <a:endParaRPr lang="en-NZ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17682539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5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Do not withhold your mercy,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;</a:t>
            </a:r>
            <a:endParaRPr lang="en-NZ" dirty="0"/>
          </a:p>
          <a:p>
            <a:r>
              <a:rPr lang="en-GB" dirty="0"/>
              <a:t>		surround your servant constantly</a:t>
            </a:r>
            <a:endParaRPr lang="en-NZ" dirty="0"/>
          </a:p>
          <a:p>
            <a:r>
              <a:rPr lang="en-GB" dirty="0"/>
              <a:t>		with your great love and faithfulness,</a:t>
            </a:r>
            <a:endParaRPr lang="en-NZ" dirty="0"/>
          </a:p>
          <a:p>
            <a:r>
              <a:rPr lang="en-GB" dirty="0"/>
              <a:t>		for many troubles threaten me.</a:t>
            </a:r>
            <a:endParaRPr lang="en-NZ" dirty="0"/>
          </a:p>
          <a:p>
            <a:r>
              <a:rPr lang="en-GB" dirty="0"/>
              <a:t>	My sins have overtaken me;</a:t>
            </a:r>
            <a:endParaRPr lang="en-NZ" dirty="0"/>
          </a:p>
          <a:p>
            <a:r>
              <a:rPr lang="en-GB" dirty="0"/>
              <a:t>		they’re more than hairs upon my head.</a:t>
            </a:r>
            <a:endParaRPr lang="en-NZ" dirty="0"/>
          </a:p>
          <a:p>
            <a:r>
              <a:rPr lang="en-GB" dirty="0"/>
              <a:t>	My heart within me fails for grief;</a:t>
            </a:r>
            <a:endParaRPr lang="en-NZ" dirty="0"/>
          </a:p>
          <a:p>
            <a:r>
              <a:rPr lang="en-GB" dirty="0"/>
              <a:t>		I cannot see the way ahead.</a:t>
            </a:r>
            <a:endParaRPr lang="en-NZ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9609657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6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Be pleased, 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to rescue me;</a:t>
            </a:r>
            <a:endParaRPr lang="en-NZ" dirty="0"/>
          </a:p>
          <a:p>
            <a:r>
              <a:rPr lang="en-GB" dirty="0"/>
              <a:t>		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come quickly to my aid.</a:t>
            </a:r>
            <a:endParaRPr lang="en-NZ" dirty="0"/>
          </a:p>
          <a:p>
            <a:r>
              <a:rPr lang="en-GB" dirty="0"/>
              <a:t>		May all who seek to take my life</a:t>
            </a:r>
            <a:endParaRPr lang="en-NZ" dirty="0"/>
          </a:p>
          <a:p>
            <a:r>
              <a:rPr lang="en-GB" dirty="0"/>
              <a:t>		with shame and turmoil be repaid.</a:t>
            </a:r>
            <a:endParaRPr lang="en-NZ" dirty="0"/>
          </a:p>
          <a:p>
            <a:r>
              <a:rPr lang="en-GB" dirty="0"/>
              <a:t>	May all who plot my overthrow</a:t>
            </a:r>
            <a:endParaRPr lang="en-NZ" dirty="0"/>
          </a:p>
          <a:p>
            <a:r>
              <a:rPr lang="en-GB" dirty="0"/>
              <a:t>		turn back, disgraced, the way they came.</a:t>
            </a:r>
            <a:endParaRPr lang="en-NZ" dirty="0"/>
          </a:p>
          <a:p>
            <a:r>
              <a:rPr lang="en-GB" dirty="0"/>
              <a:t>	May those who mock me to my face</a:t>
            </a:r>
            <a:endParaRPr lang="en-NZ" dirty="0"/>
          </a:p>
          <a:p>
            <a:r>
              <a:rPr lang="en-GB" dirty="0"/>
              <a:t>		become appalled at their own shame.</a:t>
            </a:r>
            <a:endParaRPr lang="en-NZ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1269100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7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But let all those who seek your face</a:t>
            </a:r>
            <a:endParaRPr lang="en-NZ" dirty="0"/>
          </a:p>
          <a:p>
            <a:r>
              <a:rPr lang="en-GB" dirty="0"/>
              <a:t>		be joyful in you all their days;</a:t>
            </a:r>
            <a:endParaRPr lang="en-NZ" dirty="0"/>
          </a:p>
          <a:p>
            <a:r>
              <a:rPr lang="en-GB" dirty="0"/>
              <a:t>		let those who love salvation say,</a:t>
            </a:r>
            <a:endParaRPr lang="en-NZ" dirty="0"/>
          </a:p>
          <a:p>
            <a:r>
              <a:rPr lang="en-GB" dirty="0"/>
              <a:t>		“Exalted be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always!”</a:t>
            </a:r>
            <a:endParaRPr lang="en-NZ" dirty="0"/>
          </a:p>
          <a:p>
            <a:r>
              <a:rPr lang="en-GB" dirty="0"/>
              <a:t>	Yet I am poor and in great need;</a:t>
            </a:r>
            <a:endParaRPr lang="en-NZ" dirty="0"/>
          </a:p>
          <a:p>
            <a:r>
              <a:rPr lang="en-GB" dirty="0"/>
              <a:t>		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think on me, I humbly pray.</a:t>
            </a:r>
            <a:endParaRPr lang="en-NZ" dirty="0"/>
          </a:p>
          <a:p>
            <a:r>
              <a:rPr lang="en-GB" dirty="0"/>
              <a:t>	You are my saviour and my help;</a:t>
            </a:r>
            <a:endParaRPr lang="en-NZ" dirty="0"/>
          </a:p>
          <a:p>
            <a:r>
              <a:rPr lang="en-GB" dirty="0"/>
              <a:t>		come, O my God! Do not delay.</a:t>
            </a:r>
            <a:endParaRPr lang="en-NZ" altLang="en-US" dirty="0" smtClean="0"/>
          </a:p>
        </p:txBody>
      </p:sp>
      <p:sp>
        <p:nvSpPr>
          <p:cNvPr id="14339" name="Text Box 4"/>
          <p:cNvSpPr txBox="1">
            <a:spLocks noChangeArrowheads="1"/>
          </p:cNvSpPr>
          <p:nvPr/>
        </p:nvSpPr>
        <p:spPr bwMode="auto">
          <a:xfrm>
            <a:off x="-12700" y="6088063"/>
            <a:ext cx="9144000" cy="76944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dirty="0"/>
              <a:t>Sing to the Lord </a:t>
            </a:r>
            <a:r>
              <a:rPr lang="en-NZ" altLang="en-US" sz="1000" dirty="0" smtClean="0"/>
              <a:t>40</a:t>
            </a:r>
            <a:endParaRPr lang="en-NZ" altLang="en-US" sz="1000" dirty="0"/>
          </a:p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i="1" dirty="0"/>
              <a:t>Used with permission</a:t>
            </a:r>
          </a:p>
          <a:p>
            <a:pPr algn="r"/>
            <a:r>
              <a:rPr lang="en-GB" sz="1000" dirty="0"/>
              <a:t>Text: </a:t>
            </a:r>
            <a:r>
              <a:rPr lang="en-GB" sz="1000" i="1" dirty="0"/>
              <a:t>Sing Psalms</a:t>
            </a:r>
            <a:r>
              <a:rPr lang="en-GB" sz="1000" dirty="0"/>
              <a:t>, © Psalmody Committee, Free Church of Scotland, 2003, alt.</a:t>
            </a:r>
            <a:endParaRPr lang="en-NZ" sz="1000" dirty="0"/>
          </a:p>
          <a:p>
            <a:pPr algn="r"/>
            <a:r>
              <a:rPr lang="en-GB" sz="1000" dirty="0"/>
              <a:t>Tune: Joseph Parry, </a:t>
            </a:r>
            <a:r>
              <a:rPr lang="en-GB" sz="1000" dirty="0" smtClean="0"/>
              <a:t>1870</a:t>
            </a:r>
            <a:endParaRPr lang="en-NZ" sz="1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plate">
  <a:themeElements>
    <a:clrScheme name="template 1">
      <a:dk1>
        <a:srgbClr val="010199"/>
      </a:dk1>
      <a:lt1>
        <a:srgbClr val="FFFFFF"/>
      </a:lt1>
      <a:dk2>
        <a:srgbClr val="000000"/>
      </a:dk2>
      <a:lt2>
        <a:srgbClr val="B2B2B2"/>
      </a:lt2>
      <a:accent1>
        <a:srgbClr val="3399FF"/>
      </a:accent1>
      <a:accent2>
        <a:srgbClr val="666699"/>
      </a:accent2>
      <a:accent3>
        <a:srgbClr val="AAAAAA"/>
      </a:accent3>
      <a:accent4>
        <a:srgbClr val="DADADA"/>
      </a:accent4>
      <a:accent5>
        <a:srgbClr val="ADCAFF"/>
      </a:accent5>
      <a:accent6>
        <a:srgbClr val="5C5C8A"/>
      </a:accent6>
      <a:hlink>
        <a:srgbClr val="FFFFCC"/>
      </a:hlink>
      <a:folHlink>
        <a:srgbClr val="FFCC66"/>
      </a:folHlink>
    </a:clrScheme>
    <a:fontScheme name="templa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template 1">
        <a:dk1>
          <a:srgbClr val="010199"/>
        </a:dk1>
        <a:lt1>
          <a:srgbClr val="FFFFFF"/>
        </a:lt1>
        <a:dk2>
          <a:srgbClr val="000000"/>
        </a:dk2>
        <a:lt2>
          <a:srgbClr val="B2B2B2"/>
        </a:lt2>
        <a:accent1>
          <a:srgbClr val="3399FF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5C5C8A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2">
        <a:dk1>
          <a:srgbClr val="008000"/>
        </a:dk1>
        <a:lt1>
          <a:srgbClr val="FFFFFF"/>
        </a:lt1>
        <a:dk2>
          <a:srgbClr val="003300"/>
        </a:dk2>
        <a:lt2>
          <a:srgbClr val="C0C0C0"/>
        </a:lt2>
        <a:accent1>
          <a:srgbClr val="99CC00"/>
        </a:accent1>
        <a:accent2>
          <a:srgbClr val="527C3A"/>
        </a:accent2>
        <a:accent3>
          <a:srgbClr val="AAADAA"/>
        </a:accent3>
        <a:accent4>
          <a:srgbClr val="DADADA"/>
        </a:accent4>
        <a:accent5>
          <a:srgbClr val="CAE2AA"/>
        </a:accent5>
        <a:accent6>
          <a:srgbClr val="497034"/>
        </a:accent6>
        <a:hlink>
          <a:srgbClr val="33CC33"/>
        </a:hlink>
        <a:folHlink>
          <a:srgbClr val="C1FF8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3">
        <a:dk1>
          <a:srgbClr val="000066"/>
        </a:dk1>
        <a:lt1>
          <a:srgbClr val="FFFFFF"/>
        </a:lt1>
        <a:dk2>
          <a:srgbClr val="000099"/>
        </a:dk2>
        <a:lt2>
          <a:srgbClr val="9FBFFF"/>
        </a:lt2>
        <a:accent1>
          <a:srgbClr val="0099CC"/>
        </a:accent1>
        <a:accent2>
          <a:srgbClr val="00CC66"/>
        </a:accent2>
        <a:accent3>
          <a:srgbClr val="AAAACA"/>
        </a:accent3>
        <a:accent4>
          <a:srgbClr val="DADADA"/>
        </a:accent4>
        <a:accent5>
          <a:srgbClr val="AACAE2"/>
        </a:accent5>
        <a:accent6>
          <a:srgbClr val="00B95C"/>
        </a:accent6>
        <a:hlink>
          <a:srgbClr val="00FFFF"/>
        </a:hlink>
        <a:folHlink>
          <a:srgbClr val="CDE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4">
        <a:dk1>
          <a:srgbClr val="00ACA8"/>
        </a:dk1>
        <a:lt1>
          <a:srgbClr val="FFFFFF"/>
        </a:lt1>
        <a:dk2>
          <a:srgbClr val="006666"/>
        </a:dk2>
        <a:lt2>
          <a:srgbClr val="FFFF99"/>
        </a:lt2>
        <a:accent1>
          <a:srgbClr val="0099CC"/>
        </a:accent1>
        <a:accent2>
          <a:srgbClr val="6D6FC7"/>
        </a:accent2>
        <a:accent3>
          <a:srgbClr val="AAB8B8"/>
        </a:accent3>
        <a:accent4>
          <a:srgbClr val="DADADA"/>
        </a:accent4>
        <a:accent5>
          <a:srgbClr val="AACAE2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5">
        <a:dk1>
          <a:srgbClr val="BA0023"/>
        </a:dk1>
        <a:lt1>
          <a:srgbClr val="FFFFFF"/>
        </a:lt1>
        <a:dk2>
          <a:srgbClr val="800000"/>
        </a:dk2>
        <a:lt2>
          <a:srgbClr val="FFFF99"/>
        </a:lt2>
        <a:accent1>
          <a:srgbClr val="FF6600"/>
        </a:accent1>
        <a:accent2>
          <a:srgbClr val="C5543D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B24B36"/>
        </a:accent6>
        <a:hlink>
          <a:srgbClr val="FFFF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6">
        <a:dk1>
          <a:srgbClr val="6D776E"/>
        </a:dk1>
        <a:lt1>
          <a:srgbClr val="FFFFFF"/>
        </a:lt1>
        <a:dk2>
          <a:srgbClr val="575863"/>
        </a:dk2>
        <a:lt2>
          <a:srgbClr val="DDDDDD"/>
        </a:lt2>
        <a:accent1>
          <a:srgbClr val="0099CC"/>
        </a:accent1>
        <a:accent2>
          <a:srgbClr val="939EA9"/>
        </a:accent2>
        <a:accent3>
          <a:srgbClr val="B4B4B7"/>
        </a:accent3>
        <a:accent4>
          <a:srgbClr val="DADADA"/>
        </a:accent4>
        <a:accent5>
          <a:srgbClr val="AACAE2"/>
        </a:accent5>
        <a:accent6>
          <a:srgbClr val="858F99"/>
        </a:accent6>
        <a:hlink>
          <a:srgbClr val="FFCC00"/>
        </a:hlink>
        <a:folHlink>
          <a:srgbClr val="BD894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7">
        <a:dk1>
          <a:srgbClr val="A28A84"/>
        </a:dk1>
        <a:lt1>
          <a:srgbClr val="FFFFFF"/>
        </a:lt1>
        <a:dk2>
          <a:srgbClr val="765E58"/>
        </a:dk2>
        <a:lt2>
          <a:srgbClr val="DDDDDD"/>
        </a:lt2>
        <a:accent1>
          <a:srgbClr val="CC6600"/>
        </a:accent1>
        <a:accent2>
          <a:srgbClr val="CC9900"/>
        </a:accent2>
        <a:accent3>
          <a:srgbClr val="BDB6B4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FFCC00"/>
        </a:hlink>
        <a:folHlink>
          <a:srgbClr val="FFFFB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8">
        <a:dk1>
          <a:srgbClr val="000000"/>
        </a:dk1>
        <a:lt1>
          <a:srgbClr val="C5D9ED"/>
        </a:lt1>
        <a:dk2>
          <a:srgbClr val="000000"/>
        </a:dk2>
        <a:lt2>
          <a:srgbClr val="FFFFFF"/>
        </a:lt2>
        <a:accent1>
          <a:srgbClr val="F3F6FF"/>
        </a:accent1>
        <a:accent2>
          <a:srgbClr val="33CCCC"/>
        </a:accent2>
        <a:accent3>
          <a:srgbClr val="DFE9F4"/>
        </a:accent3>
        <a:accent4>
          <a:srgbClr val="000000"/>
        </a:accent4>
        <a:accent5>
          <a:srgbClr val="F8FAFF"/>
        </a:accent5>
        <a:accent6>
          <a:srgbClr val="2DB9B9"/>
        </a:accent6>
        <a:hlink>
          <a:srgbClr val="0000FF"/>
        </a:hlink>
        <a:folHlink>
          <a:srgbClr val="00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 9">
        <a:dk1>
          <a:srgbClr val="FFFFFF"/>
        </a:dk1>
        <a:lt1>
          <a:srgbClr val="FFFFFF"/>
        </a:lt1>
        <a:dk2>
          <a:srgbClr val="AAAAC6"/>
        </a:dk2>
        <a:lt2>
          <a:srgbClr val="FFFFCC"/>
        </a:lt2>
        <a:accent1>
          <a:srgbClr val="66667E"/>
        </a:accent1>
        <a:accent2>
          <a:srgbClr val="629157"/>
        </a:accent2>
        <a:accent3>
          <a:srgbClr val="D2D2DF"/>
        </a:accent3>
        <a:accent4>
          <a:srgbClr val="DADADA"/>
        </a:accent4>
        <a:accent5>
          <a:srgbClr val="B8B8C0"/>
        </a:accent5>
        <a:accent6>
          <a:srgbClr val="58834E"/>
        </a:accent6>
        <a:hlink>
          <a:srgbClr val="6600CC"/>
        </a:hlink>
        <a:folHlink>
          <a:srgbClr val="3399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</Template>
  <TotalTime>4</TotalTime>
  <Words>51</Words>
  <Application>Microsoft Office PowerPoint</Application>
  <PresentationFormat>On-screen Show (4:3)</PresentationFormat>
  <Paragraphs>61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Wingdings</vt:lpstr>
      <vt:lpstr>template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org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pkbraam</dc:creator>
  <cp:lastModifiedBy>pkbraam</cp:lastModifiedBy>
  <cp:revision>2</cp:revision>
  <cp:lastPrinted>1601-01-01T00:00:00Z</cp:lastPrinted>
  <dcterms:created xsi:type="dcterms:W3CDTF">2014-02-17T02:10:26Z</dcterms:created>
  <dcterms:modified xsi:type="dcterms:W3CDTF">2014-02-19T03:07:44Z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