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3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61" r:id="rId12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1" d="100"/>
          <a:sy n="51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8B74962-E124-4CE3-AC4F-7B4948BD1A15}" type="datetimeFigureOut">
              <a:rPr lang="en-NZ"/>
              <a:pPr>
                <a:defRPr/>
              </a:pPr>
              <a:t>22/02/2014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4C22C02-C136-4BAC-A1DC-9BA40F4463A5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3830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EF93B758-76DB-4D4B-B26F-0FCA50FD72F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71912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A6DFCDB-DA32-46D7-9806-F0C8249CE46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80957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27E6B12-70CA-44A1-A433-9340FB1C477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8409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39143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CA70F07-4294-4470-9E01-FDC8BB1362E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4053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96C574A-612E-46B0-8CA4-ED4EB16D6A0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10201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96362F7-7E23-4ACF-B9D2-A24D987D6DA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59619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3100EA6-DF28-4BAA-9CD2-FEB97EE18F0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18385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37A1314-9061-4817-850A-A766B7CA76F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51562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1411C40-4D39-45F9-B9DD-7F2019627C1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00943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93A0979-925E-4009-9A51-0C840C87644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24973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O God, we have heard </a:t>
            </a:r>
            <a:r>
              <a:rPr lang="en-GB" dirty="0"/>
              <a:t>and 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		our </a:t>
            </a:r>
            <a:r>
              <a:rPr lang="en-GB" dirty="0"/>
              <a:t>fathers have </a:t>
            </a:r>
            <a:r>
              <a:rPr lang="en-GB" dirty="0" smtClean="0"/>
              <a:t>told</a:t>
            </a:r>
            <a:endParaRPr lang="en-NZ" dirty="0"/>
          </a:p>
          <a:p>
            <a:r>
              <a:rPr lang="en-GB" dirty="0"/>
              <a:t>		what wonders you did in 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		the </a:t>
            </a:r>
            <a:r>
              <a:rPr lang="en-GB" dirty="0"/>
              <a:t>great days of </a:t>
            </a:r>
            <a:r>
              <a:rPr lang="en-GB" dirty="0" smtClean="0"/>
              <a:t>old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The nations were crushed and </a:t>
            </a:r>
            <a:endParaRPr lang="en-GB" dirty="0" smtClean="0"/>
          </a:p>
          <a:p>
            <a:r>
              <a:rPr lang="en-GB" dirty="0"/>
              <a:t>			expelled by </a:t>
            </a:r>
            <a:r>
              <a:rPr lang="en-GB" dirty="0" smtClean="0"/>
              <a:t>your </a:t>
            </a:r>
            <a:r>
              <a:rPr lang="en-GB" dirty="0"/>
              <a:t>hand;</a:t>
            </a:r>
            <a:endParaRPr lang="en-NZ" dirty="0"/>
          </a:p>
          <a:p>
            <a:r>
              <a:rPr lang="en-GB" dirty="0"/>
              <a:t>		you planted our fathers </a:t>
            </a:r>
            <a:endParaRPr lang="en-GB" dirty="0" smtClean="0"/>
          </a:p>
          <a:p>
            <a:r>
              <a:rPr lang="en-GB" dirty="0"/>
              <a:t>			to dwell in the land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 smtClean="0"/>
              <a:t>We’re </a:t>
            </a:r>
            <a:r>
              <a:rPr lang="en-GB" dirty="0"/>
              <a:t>thought to be destined </a:t>
            </a:r>
            <a:endParaRPr lang="en-GB" dirty="0" smtClean="0"/>
          </a:p>
          <a:p>
            <a:r>
              <a:rPr lang="en-GB" dirty="0"/>
              <a:t>			</a:t>
            </a:r>
            <a:r>
              <a:rPr lang="en-GB" dirty="0" smtClean="0"/>
              <a:t>for </a:t>
            </a:r>
            <a:r>
              <a:rPr lang="en-GB" dirty="0"/>
              <a:t>slaughter like </a:t>
            </a:r>
            <a:r>
              <a:rPr lang="en-GB" dirty="0" smtClean="0"/>
              <a:t>sheep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Awake, O defender! </a:t>
            </a:r>
            <a:endParaRPr lang="en-GB" dirty="0" smtClean="0"/>
          </a:p>
          <a:p>
            <a:r>
              <a:rPr lang="en-GB" dirty="0"/>
              <a:t>			for why do you sleep?</a:t>
            </a:r>
            <a:endParaRPr lang="en-NZ" dirty="0"/>
          </a:p>
          <a:p>
            <a:r>
              <a:rPr lang="en-GB" dirty="0"/>
              <a:t>	Rise up! Don’t forget us </a:t>
            </a:r>
            <a:endParaRPr lang="en-GB" dirty="0" smtClean="0"/>
          </a:p>
          <a:p>
            <a:r>
              <a:rPr lang="en-GB" dirty="0"/>
              <a:t>			forever, we plead.</a:t>
            </a:r>
            <a:endParaRPr lang="en-NZ" dirty="0"/>
          </a:p>
          <a:p>
            <a:r>
              <a:rPr lang="en-GB" dirty="0"/>
              <a:t>		O why hide your face from </a:t>
            </a:r>
            <a:endParaRPr lang="en-GB" dirty="0" smtClean="0"/>
          </a:p>
          <a:p>
            <a:r>
              <a:rPr lang="en-GB" dirty="0"/>
              <a:t>			our sorrow and </a:t>
            </a:r>
            <a:r>
              <a:rPr lang="en-GB" dirty="0" smtClean="0"/>
              <a:t>need?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5199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11.</a:t>
            </a:r>
            <a:r>
              <a:rPr lang="en-NZ" altLang="en-US" dirty="0" smtClean="0"/>
              <a:t>	</a:t>
            </a:r>
            <a:r>
              <a:rPr lang="en-GB" dirty="0" smtClean="0"/>
              <a:t>Our </a:t>
            </a:r>
            <a:r>
              <a:rPr lang="en-GB" dirty="0"/>
              <a:t>lives are all broken, </a:t>
            </a:r>
            <a:endParaRPr lang="en-GB" dirty="0" smtClean="0"/>
          </a:p>
          <a:p>
            <a:r>
              <a:rPr lang="en-GB" dirty="0"/>
              <a:t>			we’re brought very </a:t>
            </a:r>
            <a:r>
              <a:rPr lang="en-GB" dirty="0" smtClean="0"/>
              <a:t>low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our bodies lie crushed on </a:t>
            </a:r>
            <a:endParaRPr lang="en-GB" dirty="0" smtClean="0"/>
          </a:p>
          <a:p>
            <a:r>
              <a:rPr lang="en-GB" dirty="0"/>
              <a:t>			the ground in our </a:t>
            </a:r>
            <a:r>
              <a:rPr lang="en-GB" dirty="0" smtClean="0"/>
              <a:t>woe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Rise up! Be our helper! </a:t>
            </a:r>
            <a:endParaRPr lang="en-GB" dirty="0" smtClean="0"/>
          </a:p>
          <a:p>
            <a:r>
              <a:rPr lang="en-GB" dirty="0"/>
              <a:t>			Redeem from the dust,</a:t>
            </a:r>
            <a:endParaRPr lang="en-NZ" dirty="0"/>
          </a:p>
          <a:p>
            <a:r>
              <a:rPr lang="en-GB" dirty="0"/>
              <a:t>		because in your covenant </a:t>
            </a:r>
            <a:endParaRPr lang="en-GB" dirty="0" smtClean="0"/>
          </a:p>
          <a:p>
            <a:r>
              <a:rPr lang="en-GB" dirty="0"/>
              <a:t>			mercy we trust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44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The Complete Book of Psalms for Singing</a:t>
            </a:r>
            <a:r>
              <a:rPr lang="en-GB" sz="1000" dirty="0"/>
              <a:t>, © Rowland S. Ward, 1991</a:t>
            </a:r>
            <a:endParaRPr lang="en-NZ" sz="1000" dirty="0"/>
          </a:p>
          <a:p>
            <a:pPr algn="r"/>
            <a:r>
              <a:rPr lang="en-GB" sz="1000" dirty="0"/>
              <a:t>Tune: Welsh melody, c. </a:t>
            </a:r>
            <a:r>
              <a:rPr lang="en-GB" sz="1000" dirty="0" smtClean="0"/>
              <a:t>1600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 smtClean="0"/>
              <a:t>They </a:t>
            </a:r>
            <a:r>
              <a:rPr lang="en-GB" dirty="0"/>
              <a:t>gained not the land by </a:t>
            </a:r>
            <a:endParaRPr lang="en-GB" dirty="0" smtClean="0"/>
          </a:p>
          <a:p>
            <a:r>
              <a:rPr lang="en-GB" dirty="0"/>
              <a:t>			the edge of their </a:t>
            </a:r>
            <a:r>
              <a:rPr lang="en-GB" dirty="0" smtClean="0"/>
              <a:t>sword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their own arm to them could </a:t>
            </a:r>
            <a:endParaRPr lang="en-GB" dirty="0" smtClean="0"/>
          </a:p>
          <a:p>
            <a:r>
              <a:rPr lang="en-GB" dirty="0"/>
              <a:t>			no safety afford.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err="1"/>
              <a:t>’Twas</a:t>
            </a:r>
            <a:r>
              <a:rPr lang="en-GB" dirty="0"/>
              <a:t> your arm, your right hand, </a:t>
            </a:r>
            <a:endParaRPr lang="en-GB" dirty="0" smtClean="0"/>
          </a:p>
          <a:p>
            <a:r>
              <a:rPr lang="en-GB" dirty="0"/>
              <a:t>			the light of </a:t>
            </a:r>
            <a:r>
              <a:rPr lang="en-GB" dirty="0" smtClean="0"/>
              <a:t>your </a:t>
            </a:r>
            <a:r>
              <a:rPr lang="en-GB" dirty="0"/>
              <a:t>face,</a:t>
            </a:r>
            <a:endParaRPr lang="en-NZ" dirty="0"/>
          </a:p>
          <a:p>
            <a:r>
              <a:rPr lang="en-GB" dirty="0"/>
              <a:t>		for you showed them favour, </a:t>
            </a:r>
            <a:endParaRPr lang="en-GB" dirty="0" smtClean="0"/>
          </a:p>
          <a:p>
            <a:r>
              <a:rPr lang="en-GB" dirty="0"/>
              <a:t>			your wonderful </a:t>
            </a:r>
            <a:r>
              <a:rPr lang="en-GB" dirty="0" smtClean="0"/>
              <a:t>grace.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 smtClean="0"/>
              <a:t>O </a:t>
            </a:r>
            <a:r>
              <a:rPr lang="en-GB" dirty="0"/>
              <a:t>God, you alone are </a:t>
            </a:r>
            <a:endParaRPr lang="en-GB" dirty="0" smtClean="0"/>
          </a:p>
          <a:p>
            <a:r>
              <a:rPr lang="en-GB" dirty="0"/>
              <a:t>			forever my King;</a:t>
            </a:r>
            <a:endParaRPr lang="en-NZ" dirty="0"/>
          </a:p>
          <a:p>
            <a:r>
              <a:rPr lang="en-GB" dirty="0"/>
              <a:t>		command and for Jacob </a:t>
            </a:r>
            <a:endParaRPr lang="en-GB" dirty="0" smtClean="0"/>
          </a:p>
          <a:p>
            <a:r>
              <a:rPr lang="en-GB" dirty="0"/>
              <a:t>			deliverance bring.</a:t>
            </a:r>
            <a:endParaRPr lang="en-NZ" dirty="0"/>
          </a:p>
          <a:p>
            <a:r>
              <a:rPr lang="en-GB" dirty="0"/>
              <a:t>	Through you we will surely </a:t>
            </a:r>
            <a:endParaRPr lang="en-GB" dirty="0" smtClean="0"/>
          </a:p>
          <a:p>
            <a:r>
              <a:rPr lang="en-GB" dirty="0"/>
              <a:t>			put down all </a:t>
            </a:r>
            <a:r>
              <a:rPr lang="en-GB" dirty="0" smtClean="0"/>
              <a:t>our foes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through your name we’ll trample </a:t>
            </a:r>
            <a:endParaRPr lang="en-GB" dirty="0" smtClean="0"/>
          </a:p>
          <a:p>
            <a:r>
              <a:rPr lang="en-GB" dirty="0"/>
              <a:t>			on all who </a:t>
            </a:r>
            <a:r>
              <a:rPr lang="en-GB" dirty="0" smtClean="0"/>
              <a:t>oppose.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46794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 smtClean="0"/>
              <a:t>No </a:t>
            </a:r>
            <a:r>
              <a:rPr lang="en-GB" dirty="0"/>
              <a:t>trust will I place in </a:t>
            </a:r>
            <a:endParaRPr lang="en-GB" dirty="0" smtClean="0"/>
          </a:p>
          <a:p>
            <a:r>
              <a:rPr lang="en-GB" dirty="0"/>
              <a:t>			my sword or my bow,</a:t>
            </a:r>
            <a:endParaRPr lang="en-NZ" dirty="0"/>
          </a:p>
          <a:p>
            <a:r>
              <a:rPr lang="en-GB" dirty="0"/>
              <a:t>		for you are my Saviour </a:t>
            </a:r>
            <a:endParaRPr lang="en-GB" dirty="0" smtClean="0"/>
          </a:p>
          <a:p>
            <a:r>
              <a:rPr lang="en-GB" dirty="0"/>
              <a:t>			from hater and foe.</a:t>
            </a:r>
            <a:endParaRPr lang="en-NZ" dirty="0"/>
          </a:p>
          <a:p>
            <a:r>
              <a:rPr lang="en-GB" dirty="0"/>
              <a:t>	In God we will boast, for </a:t>
            </a:r>
            <a:endParaRPr lang="en-GB" dirty="0" smtClean="0"/>
          </a:p>
          <a:p>
            <a:r>
              <a:rPr lang="en-GB" dirty="0"/>
              <a:t>			you put them to </a:t>
            </a:r>
            <a:r>
              <a:rPr lang="en-GB" dirty="0" smtClean="0"/>
              <a:t>shame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all day and forever </a:t>
            </a:r>
            <a:endParaRPr lang="en-GB" dirty="0" smtClean="0"/>
          </a:p>
          <a:p>
            <a:r>
              <a:rPr lang="en-GB" dirty="0"/>
              <a:t>			we’ll praise your great </a:t>
            </a:r>
            <a:r>
              <a:rPr lang="en-GB" dirty="0" smtClean="0"/>
              <a:t>name</a:t>
            </a:r>
            <a:r>
              <a:rPr lang="en-GB" dirty="0"/>
              <a:t>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20599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 smtClean="0"/>
              <a:t>But </a:t>
            </a:r>
            <a:r>
              <a:rPr lang="en-GB" dirty="0"/>
              <a:t>now you forsake us</a:t>
            </a:r>
            <a:r>
              <a:rPr lang="en-GB" dirty="0" smtClean="0"/>
              <a:t>,</a:t>
            </a:r>
          </a:p>
          <a:p>
            <a:r>
              <a:rPr lang="en-GB" dirty="0" smtClean="0"/>
              <a:t>			to </a:t>
            </a:r>
            <a:r>
              <a:rPr lang="en-GB" dirty="0"/>
              <a:t>shame bring our </a:t>
            </a:r>
            <a:r>
              <a:rPr lang="en-GB" dirty="0" smtClean="0"/>
              <a:t>boasts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no more into battle </a:t>
            </a:r>
            <a:endParaRPr lang="en-GB" dirty="0" smtClean="0"/>
          </a:p>
          <a:p>
            <a:r>
              <a:rPr lang="en-GB" dirty="0"/>
              <a:t>			</a:t>
            </a:r>
            <a:r>
              <a:rPr lang="en-GB" dirty="0" err="1"/>
              <a:t>accomp’ny</a:t>
            </a:r>
            <a:r>
              <a:rPr lang="en-GB" dirty="0"/>
              <a:t> our hosts.</a:t>
            </a:r>
            <a:endParaRPr lang="en-NZ" dirty="0"/>
          </a:p>
          <a:p>
            <a:r>
              <a:rPr lang="en-GB" dirty="0"/>
              <a:t>	You make us turn back from </a:t>
            </a:r>
            <a:endParaRPr lang="en-GB" dirty="0" smtClean="0"/>
          </a:p>
          <a:p>
            <a:r>
              <a:rPr lang="en-GB" dirty="0"/>
              <a:t>			our foe in dismay,</a:t>
            </a:r>
            <a:endParaRPr lang="en-NZ" dirty="0"/>
          </a:p>
          <a:p>
            <a:r>
              <a:rPr lang="en-GB" dirty="0"/>
              <a:t>		and these our opponents </a:t>
            </a:r>
            <a:endParaRPr lang="en-GB" dirty="0" smtClean="0"/>
          </a:p>
          <a:p>
            <a:r>
              <a:rPr lang="en-GB" dirty="0"/>
              <a:t>			have made us their </a:t>
            </a:r>
            <a:r>
              <a:rPr lang="en-GB" dirty="0" smtClean="0"/>
              <a:t>prey</a:t>
            </a:r>
            <a:r>
              <a:rPr lang="en-GB" dirty="0"/>
              <a:t>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13571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6.</a:t>
            </a:r>
            <a:r>
              <a:rPr lang="en-NZ" altLang="en-US" dirty="0" smtClean="0"/>
              <a:t>	</a:t>
            </a:r>
            <a:r>
              <a:rPr lang="en-GB" dirty="0" smtClean="0"/>
              <a:t>You </a:t>
            </a:r>
            <a:r>
              <a:rPr lang="en-GB" dirty="0"/>
              <a:t>give us like sheep to </a:t>
            </a:r>
            <a:endParaRPr lang="en-GB" dirty="0" smtClean="0"/>
          </a:p>
          <a:p>
            <a:r>
              <a:rPr lang="en-GB" dirty="0"/>
              <a:t>			be slaughtered for </a:t>
            </a:r>
            <a:r>
              <a:rPr lang="en-GB" dirty="0" smtClean="0"/>
              <a:t>food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among all the nations </a:t>
            </a:r>
            <a:endParaRPr lang="en-GB" dirty="0" smtClean="0"/>
          </a:p>
          <a:p>
            <a:r>
              <a:rPr lang="en-GB" dirty="0"/>
              <a:t>			dispersed and </a:t>
            </a:r>
            <a:r>
              <a:rPr lang="en-GB" dirty="0" smtClean="0"/>
              <a:t>pursued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You sell off your people </a:t>
            </a:r>
            <a:endParaRPr lang="en-GB" dirty="0" smtClean="0"/>
          </a:p>
          <a:p>
            <a:r>
              <a:rPr lang="en-GB" dirty="0"/>
              <a:t>			to strangers for </a:t>
            </a:r>
            <a:r>
              <a:rPr lang="en-GB" dirty="0" smtClean="0"/>
              <a:t>naught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their price to your </a:t>
            </a:r>
            <a:r>
              <a:rPr lang="en-GB" dirty="0" err="1"/>
              <a:t>treas’ry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GB" dirty="0"/>
              <a:t>			no increase has </a:t>
            </a:r>
            <a:r>
              <a:rPr lang="en-GB" dirty="0" smtClean="0"/>
              <a:t>brought</a:t>
            </a:r>
            <a:r>
              <a:rPr lang="en-GB" dirty="0"/>
              <a:t>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23522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7.</a:t>
            </a:r>
            <a:r>
              <a:rPr lang="en-NZ" altLang="en-US" dirty="0" smtClean="0"/>
              <a:t>	</a:t>
            </a:r>
            <a:r>
              <a:rPr lang="en-GB" dirty="0" smtClean="0"/>
              <a:t>You </a:t>
            </a:r>
            <a:r>
              <a:rPr lang="en-GB" dirty="0"/>
              <a:t>make all our neighbours </a:t>
            </a:r>
            <a:endParaRPr lang="en-GB" dirty="0" smtClean="0"/>
          </a:p>
          <a:p>
            <a:r>
              <a:rPr lang="en-GB" dirty="0"/>
              <a:t>			reproach us in </a:t>
            </a:r>
            <a:r>
              <a:rPr lang="en-GB" dirty="0" smtClean="0"/>
              <a:t>pride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and cause those around us </a:t>
            </a:r>
            <a:endParaRPr lang="en-GB" dirty="0" smtClean="0"/>
          </a:p>
          <a:p>
            <a:r>
              <a:rPr lang="en-GB" dirty="0"/>
              <a:t>			to scoff and </a:t>
            </a:r>
            <a:r>
              <a:rPr lang="en-GB" dirty="0" smtClean="0"/>
              <a:t>deride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The nations revile us </a:t>
            </a:r>
            <a:endParaRPr lang="en-GB" dirty="0" smtClean="0"/>
          </a:p>
          <a:p>
            <a:r>
              <a:rPr lang="en-GB" dirty="0"/>
              <a:t>			and joke at our name;</a:t>
            </a:r>
            <a:endParaRPr lang="en-NZ" dirty="0"/>
          </a:p>
          <a:p>
            <a:r>
              <a:rPr lang="en-GB" dirty="0"/>
              <a:t>		they taunt and they threaten; </a:t>
            </a:r>
            <a:endParaRPr lang="en-GB" dirty="0" smtClean="0"/>
          </a:p>
          <a:p>
            <a:r>
              <a:rPr lang="en-GB" dirty="0"/>
              <a:t>			I always know </a:t>
            </a:r>
            <a:r>
              <a:rPr lang="en-GB" dirty="0" smtClean="0"/>
              <a:t>shame.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54205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8.</a:t>
            </a:r>
            <a:r>
              <a:rPr lang="en-NZ" altLang="en-US" dirty="0" smtClean="0"/>
              <a:t>	</a:t>
            </a:r>
            <a:r>
              <a:rPr lang="en-GB" dirty="0" smtClean="0"/>
              <a:t>This </a:t>
            </a:r>
            <a:r>
              <a:rPr lang="en-GB" dirty="0"/>
              <a:t>happened though we had </a:t>
            </a:r>
            <a:endParaRPr lang="en-GB" dirty="0" smtClean="0"/>
          </a:p>
          <a:p>
            <a:r>
              <a:rPr lang="en-GB" dirty="0"/>
              <a:t>			been faithful to </a:t>
            </a:r>
            <a:r>
              <a:rPr lang="en-GB" dirty="0" smtClean="0"/>
              <a:t>you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we always have been to </a:t>
            </a:r>
            <a:endParaRPr lang="en-GB" dirty="0" smtClean="0"/>
          </a:p>
          <a:p>
            <a:r>
              <a:rPr lang="en-GB" dirty="0"/>
              <a:t>			your covenant true.</a:t>
            </a:r>
            <a:endParaRPr lang="en-NZ" dirty="0"/>
          </a:p>
          <a:p>
            <a:r>
              <a:rPr lang="en-GB" dirty="0"/>
              <a:t>	Our heart has not turned back, </a:t>
            </a:r>
            <a:endParaRPr lang="en-GB" dirty="0" smtClean="0"/>
          </a:p>
          <a:p>
            <a:r>
              <a:rPr lang="en-GB" dirty="0"/>
              <a:t>			our steps have </a:t>
            </a:r>
            <a:r>
              <a:rPr lang="en-GB" dirty="0" smtClean="0"/>
              <a:t>not </a:t>
            </a:r>
            <a:r>
              <a:rPr lang="en-GB" dirty="0"/>
              <a:t>strayed,</a:t>
            </a:r>
            <a:endParaRPr lang="en-NZ" dirty="0"/>
          </a:p>
          <a:p>
            <a:r>
              <a:rPr lang="en-GB" dirty="0"/>
              <a:t>		though made like a ruin </a:t>
            </a:r>
            <a:endParaRPr lang="en-GB" dirty="0" smtClean="0"/>
          </a:p>
          <a:p>
            <a:r>
              <a:rPr lang="en-GB" dirty="0"/>
              <a:t>			and under death’s </a:t>
            </a:r>
            <a:r>
              <a:rPr lang="en-GB" dirty="0" smtClean="0"/>
              <a:t>shade</a:t>
            </a:r>
            <a:r>
              <a:rPr lang="en-GB" dirty="0"/>
              <a:t>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63709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9.</a:t>
            </a:r>
            <a:r>
              <a:rPr lang="en-NZ" altLang="en-US" dirty="0" smtClean="0"/>
              <a:t>	</a:t>
            </a:r>
            <a:r>
              <a:rPr lang="en-GB" dirty="0" smtClean="0"/>
              <a:t>If </a:t>
            </a:r>
            <a:r>
              <a:rPr lang="en-GB" dirty="0"/>
              <a:t>we had forgotten </a:t>
            </a:r>
            <a:endParaRPr lang="en-GB" dirty="0" smtClean="0"/>
          </a:p>
          <a:p>
            <a:r>
              <a:rPr lang="en-GB" dirty="0"/>
              <a:t>			the name of our God</a:t>
            </a:r>
            <a:endParaRPr lang="en-NZ" dirty="0"/>
          </a:p>
          <a:p>
            <a:r>
              <a:rPr lang="en-GB" dirty="0"/>
              <a:t>		or worshipped an idol, </a:t>
            </a:r>
            <a:endParaRPr lang="en-GB" dirty="0" smtClean="0"/>
          </a:p>
          <a:p>
            <a:r>
              <a:rPr lang="en-GB" dirty="0"/>
              <a:t>			would God then not </a:t>
            </a:r>
            <a:r>
              <a:rPr lang="en-GB" dirty="0" smtClean="0"/>
              <a:t>know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for he knows the secrets </a:t>
            </a:r>
            <a:endParaRPr lang="en-GB" dirty="0" smtClean="0"/>
          </a:p>
          <a:p>
            <a:r>
              <a:rPr lang="en-GB" dirty="0"/>
              <a:t>			in </a:t>
            </a:r>
            <a:r>
              <a:rPr lang="en-GB" dirty="0" err="1"/>
              <a:t>ev’ryone’s</a:t>
            </a:r>
            <a:r>
              <a:rPr lang="en-GB" dirty="0"/>
              <a:t> heart;</a:t>
            </a:r>
            <a:endParaRPr lang="en-NZ" dirty="0"/>
          </a:p>
          <a:p>
            <a:r>
              <a:rPr lang="en-GB" dirty="0"/>
              <a:t>		so why do we face death </a:t>
            </a:r>
            <a:endParaRPr lang="en-GB" dirty="0" smtClean="0"/>
          </a:p>
          <a:p>
            <a:r>
              <a:rPr lang="en-GB" dirty="0"/>
              <a:t>			all day for your </a:t>
            </a:r>
            <a:r>
              <a:rPr lang="en-GB" dirty="0" smtClean="0"/>
              <a:t>sake?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856515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9</TotalTime>
  <Words>60</Words>
  <Application>Microsoft Office PowerPoint</Application>
  <PresentationFormat>On-screen Show (4:3)</PresentationFormat>
  <Paragraphs>93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4</cp:revision>
  <cp:lastPrinted>1601-01-01T00:00:00Z</cp:lastPrinted>
  <dcterms:created xsi:type="dcterms:W3CDTF">2014-02-17T02:49:43Z</dcterms:created>
  <dcterms:modified xsi:type="dcterms:W3CDTF">2014-02-22T09:40:08Z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