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9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61" r:id="rId18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D751B77-ADE3-4451-9E65-6767EDFEF5B7}" type="datetimeFigureOut">
              <a:rPr lang="en-NZ"/>
              <a:pPr>
                <a:defRPr/>
              </a:pPr>
              <a:t>17/02/2014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4636453-559B-4E82-844C-5B3AD39E22F6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58942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5847DFFD-26E4-4CF6-9318-32E593EC5CB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57763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A36BD7E-0C56-48EF-AE26-5A67CBE7A6D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60369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D4D0F3D-9FF0-4342-B08A-9405081BFEA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68277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46128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9BF7D94-44F8-458C-ACB6-70DBB9328EE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5225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11E8AC5-CC6E-4A1C-8D6C-3F9EDE5DE43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66940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79F0CD0-9A6C-444F-BD46-28E23173FA6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73760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1140E5A-EB7E-422C-8EB2-BAF104C9E6E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8879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0BDC469-B0E0-4A14-8167-480BB363EB2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28235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017E4FF-8F79-4E51-A2A9-0EE119E4412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89223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5334776-21FF-4619-BB60-CBE56983150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49749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O God, please listen to my prayer;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do not ignore my plea.</a:t>
            </a:r>
            <a:endParaRPr lang="en-NZ" dirty="0"/>
          </a:p>
          <a:p>
            <a:r>
              <a:rPr lang="en-GB" dirty="0"/>
              <a:t>	My anxious thoughts make me distraught;</a:t>
            </a:r>
            <a:endParaRPr lang="en-NZ" dirty="0"/>
          </a:p>
          <a:p>
            <a:r>
              <a:rPr lang="en-GB" dirty="0"/>
              <a:t>		O hear and answer me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55]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10.</a:t>
            </a:r>
            <a:r>
              <a:rPr lang="en-NZ" altLang="en-US" dirty="0" smtClean="0"/>
              <a:t>	</a:t>
            </a:r>
            <a:r>
              <a:rPr lang="en-GB" dirty="0"/>
              <a:t>Let death come on my enemies</a:t>
            </a:r>
            <a:endParaRPr lang="en-NZ" dirty="0"/>
          </a:p>
          <a:p>
            <a:r>
              <a:rPr lang="en-GB" dirty="0"/>
              <a:t>		and take them by surprise;</a:t>
            </a:r>
            <a:endParaRPr lang="en-NZ" dirty="0"/>
          </a:p>
          <a:p>
            <a:r>
              <a:rPr lang="en-GB" dirty="0"/>
              <a:t>	may they go to the grave alive,</a:t>
            </a:r>
            <a:endParaRPr lang="en-NZ" dirty="0"/>
          </a:p>
          <a:p>
            <a:r>
              <a:rPr lang="en-GB" dirty="0"/>
              <a:t>		for evil in them lies.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164908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11.</a:t>
            </a:r>
            <a:r>
              <a:rPr lang="en-NZ" altLang="en-US" dirty="0" smtClean="0"/>
              <a:t>	</a:t>
            </a:r>
            <a:r>
              <a:rPr lang="en-GB" dirty="0"/>
              <a:t>But as for me, I call to God;</a:t>
            </a:r>
            <a:endParaRPr lang="en-NZ" dirty="0"/>
          </a:p>
          <a:p>
            <a:r>
              <a:rPr lang="en-GB" dirty="0"/>
              <a:t>	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will save me now.</a:t>
            </a:r>
            <a:endParaRPr lang="en-NZ" dirty="0"/>
          </a:p>
          <a:p>
            <a:r>
              <a:rPr lang="en-GB" dirty="0"/>
              <a:t>	At evening, morning and at noon,</a:t>
            </a:r>
            <a:endParaRPr lang="en-NZ" dirty="0"/>
          </a:p>
          <a:p>
            <a:r>
              <a:rPr lang="en-GB" dirty="0"/>
              <a:t>		in prayer to him I bow.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9110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12.</a:t>
            </a:r>
            <a:r>
              <a:rPr lang="en-NZ" altLang="en-US" dirty="0" smtClean="0"/>
              <a:t>	</a:t>
            </a:r>
            <a:r>
              <a:rPr lang="en-GB" dirty="0"/>
              <a:t>Distressed, I cry – he hears my voice.</a:t>
            </a:r>
            <a:endParaRPr lang="en-NZ" dirty="0"/>
          </a:p>
          <a:p>
            <a:r>
              <a:rPr lang="en-GB" dirty="0"/>
              <a:t>		He ransoms me unharmed</a:t>
            </a:r>
            <a:endParaRPr lang="en-NZ" dirty="0"/>
          </a:p>
          <a:p>
            <a:r>
              <a:rPr lang="en-GB" dirty="0"/>
              <a:t>	from battle waged by many foes,</a:t>
            </a:r>
            <a:endParaRPr lang="en-NZ" dirty="0"/>
          </a:p>
          <a:p>
            <a:r>
              <a:rPr lang="en-GB" dirty="0"/>
              <a:t>		who are against me armed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51016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13.</a:t>
            </a:r>
            <a:r>
              <a:rPr lang="en-NZ" altLang="en-US" dirty="0" smtClean="0"/>
              <a:t>	</a:t>
            </a:r>
            <a:r>
              <a:rPr lang="en-GB" dirty="0"/>
              <a:t>My God, enthroned forevermore,</a:t>
            </a:r>
            <a:endParaRPr lang="en-NZ" dirty="0"/>
          </a:p>
          <a:p>
            <a:r>
              <a:rPr lang="en-GB" dirty="0"/>
              <a:t>		will hear and will repay</a:t>
            </a:r>
            <a:endParaRPr lang="en-NZ" dirty="0"/>
          </a:p>
          <a:p>
            <a:r>
              <a:rPr lang="en-GB" dirty="0"/>
              <a:t>	those men who have no fear of God</a:t>
            </a:r>
            <a:endParaRPr lang="en-NZ" dirty="0"/>
          </a:p>
          <a:p>
            <a:r>
              <a:rPr lang="en-GB" dirty="0"/>
              <a:t>		and never change their way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802807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14.</a:t>
            </a:r>
            <a:r>
              <a:rPr lang="en-NZ" altLang="en-US" dirty="0" smtClean="0"/>
              <a:t>	</a:t>
            </a:r>
            <a:r>
              <a:rPr lang="en-GB" dirty="0"/>
              <a:t>This man attacks his loyal friends</a:t>
            </a:r>
            <a:endParaRPr lang="en-NZ" dirty="0"/>
          </a:p>
          <a:p>
            <a:r>
              <a:rPr lang="en-GB" dirty="0"/>
              <a:t>		and breaks his solemn word.</a:t>
            </a:r>
            <a:endParaRPr lang="en-NZ" dirty="0"/>
          </a:p>
          <a:p>
            <a:r>
              <a:rPr lang="en-GB" dirty="0"/>
              <a:t>	As smooth as butter is his speech,</a:t>
            </a:r>
            <a:endParaRPr lang="en-NZ" dirty="0"/>
          </a:p>
          <a:p>
            <a:r>
              <a:rPr lang="en-GB" dirty="0"/>
              <a:t>		but in his heart’s a sword.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1817674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15.</a:t>
            </a:r>
            <a:r>
              <a:rPr lang="en-NZ" altLang="en-US" dirty="0" smtClean="0"/>
              <a:t>	</a:t>
            </a:r>
            <a:r>
              <a:rPr lang="en-GB" dirty="0"/>
              <a:t>O cast your burden on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and he will care for you;</a:t>
            </a:r>
            <a:endParaRPr lang="en-NZ" dirty="0"/>
          </a:p>
          <a:p>
            <a:r>
              <a:rPr lang="en-GB" dirty="0"/>
              <a:t>	he’ll never let the righteous fall,</a:t>
            </a:r>
            <a:endParaRPr lang="en-NZ" dirty="0"/>
          </a:p>
          <a:p>
            <a:r>
              <a:rPr lang="en-GB" dirty="0"/>
              <a:t>		but bring him safely through.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6016178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16.</a:t>
            </a:r>
            <a:r>
              <a:rPr lang="en-NZ" altLang="en-US" dirty="0" smtClean="0"/>
              <a:t>	</a:t>
            </a:r>
            <a:r>
              <a:rPr lang="en-GB" dirty="0"/>
              <a:t>But you, O God, will bring them down –</a:t>
            </a:r>
            <a:endParaRPr lang="en-NZ" dirty="0"/>
          </a:p>
          <a:p>
            <a:r>
              <a:rPr lang="en-GB" dirty="0"/>
              <a:t>		those evil, wicked men –</a:t>
            </a:r>
            <a:endParaRPr lang="en-NZ" dirty="0"/>
          </a:p>
          <a:p>
            <a:r>
              <a:rPr lang="en-GB" dirty="0"/>
              <a:t>	into the pit of death’s decay</a:t>
            </a:r>
            <a:endParaRPr lang="en-NZ" dirty="0"/>
          </a:p>
          <a:p>
            <a:r>
              <a:rPr lang="en-GB" dirty="0"/>
              <a:t>		forever to remain.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778179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17.</a:t>
            </a:r>
            <a:r>
              <a:rPr lang="en-NZ" altLang="en-US" dirty="0" smtClean="0"/>
              <a:t>	</a:t>
            </a:r>
            <a:r>
              <a:rPr lang="en-GB" dirty="0"/>
              <a:t>Bloodthirsty and deceitful men</a:t>
            </a:r>
            <a:endParaRPr lang="en-NZ" dirty="0"/>
          </a:p>
          <a:p>
            <a:r>
              <a:rPr lang="en-GB" dirty="0"/>
              <a:t>		will not live half their days;</a:t>
            </a:r>
            <a:endParaRPr lang="en-NZ" dirty="0"/>
          </a:p>
          <a:p>
            <a:r>
              <a:rPr lang="en-GB" dirty="0"/>
              <a:t>	but as for me, my confidence</a:t>
            </a:r>
            <a:endParaRPr lang="en-NZ" dirty="0"/>
          </a:p>
          <a:p>
            <a:r>
              <a:rPr lang="en-GB" dirty="0"/>
              <a:t>		will rest in you always.</a:t>
            </a:r>
            <a:endParaRPr lang="en-NZ" altLang="en-US" dirty="0" smtClean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55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</a:t>
            </a:r>
            <a:endParaRPr lang="en-NZ" sz="1000" dirty="0"/>
          </a:p>
          <a:p>
            <a:pPr algn="r"/>
            <a:r>
              <a:rPr lang="en-GB" sz="1000" dirty="0"/>
              <a:t>Tune: Day’s </a:t>
            </a:r>
            <a:r>
              <a:rPr lang="en-GB" sz="1000" i="1" dirty="0"/>
              <a:t>Psalter</a:t>
            </a:r>
            <a:r>
              <a:rPr lang="en-GB" sz="1000" dirty="0"/>
              <a:t>, </a:t>
            </a:r>
            <a:r>
              <a:rPr lang="en-GB" sz="1000" dirty="0" smtClean="0"/>
              <a:t>1562</a:t>
            </a:r>
            <a:endParaRPr lang="en-NZ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I’m troubled by the voice of foes,</a:t>
            </a:r>
            <a:endParaRPr lang="en-NZ" dirty="0"/>
          </a:p>
          <a:p>
            <a:r>
              <a:rPr lang="en-GB" dirty="0"/>
              <a:t>		by their malicious stare;</a:t>
            </a:r>
            <a:endParaRPr lang="en-NZ" dirty="0"/>
          </a:p>
          <a:p>
            <a:r>
              <a:rPr lang="en-GB" dirty="0"/>
              <a:t>	for they bring </a:t>
            </a:r>
            <a:r>
              <a:rPr lang="en-GB" dirty="0" err="1"/>
              <a:t>suf-fer-ing</a:t>
            </a:r>
            <a:r>
              <a:rPr lang="en-GB" dirty="0"/>
              <a:t> to me –</a:t>
            </a:r>
            <a:endParaRPr lang="en-NZ" dirty="0"/>
          </a:p>
          <a:p>
            <a:r>
              <a:rPr lang="en-GB" dirty="0"/>
              <a:t>		their hatred I must bear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Within me anguish grips my heart;</a:t>
            </a:r>
            <a:endParaRPr lang="en-NZ" dirty="0"/>
          </a:p>
          <a:p>
            <a:r>
              <a:rPr lang="en-GB" dirty="0"/>
              <a:t>		death’s terrors have come near.</a:t>
            </a:r>
            <a:endParaRPr lang="en-NZ" dirty="0"/>
          </a:p>
          <a:p>
            <a:r>
              <a:rPr lang="en-GB" dirty="0"/>
              <a:t>	I tremble and am terrified;</a:t>
            </a:r>
            <a:endParaRPr lang="en-NZ" dirty="0"/>
          </a:p>
          <a:p>
            <a:r>
              <a:rPr lang="en-GB" dirty="0"/>
              <a:t>		I’m overwhelmed by fear.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54731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“O that I, like a dove, had wings!</a:t>
            </a:r>
            <a:endParaRPr lang="en-NZ" dirty="0"/>
          </a:p>
          <a:p>
            <a:r>
              <a:rPr lang="en-GB" dirty="0"/>
              <a:t>		Then I would fly away</a:t>
            </a:r>
            <a:endParaRPr lang="en-NZ" dirty="0"/>
          </a:p>
          <a:p>
            <a:r>
              <a:rPr lang="en-GB" dirty="0"/>
              <a:t>	and be at rest; I’d flee from here</a:t>
            </a:r>
            <a:endParaRPr lang="en-NZ" dirty="0"/>
          </a:p>
          <a:p>
            <a:r>
              <a:rPr lang="en-GB" dirty="0"/>
              <a:t>		and in the desert stay.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282119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“Then would I to my hiding place</a:t>
            </a:r>
            <a:endParaRPr lang="en-NZ" dirty="0"/>
          </a:p>
          <a:p>
            <a:r>
              <a:rPr lang="en-GB" dirty="0"/>
              <a:t>		for refuge take my flight,</a:t>
            </a:r>
            <a:endParaRPr lang="en-NZ" dirty="0"/>
          </a:p>
          <a:p>
            <a:r>
              <a:rPr lang="en-GB" dirty="0"/>
              <a:t>	far from the raging of the storm</a:t>
            </a:r>
            <a:endParaRPr lang="en-NZ" dirty="0"/>
          </a:p>
          <a:p>
            <a:r>
              <a:rPr lang="en-GB" dirty="0"/>
              <a:t>		and from the tempest’s might.”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2220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Confuse my enemies, O Lord,</a:t>
            </a:r>
            <a:endParaRPr lang="en-NZ" dirty="0"/>
          </a:p>
          <a:p>
            <a:r>
              <a:rPr lang="en-GB" dirty="0"/>
              <a:t>		and all their speech confound;</a:t>
            </a:r>
            <a:endParaRPr lang="en-NZ" dirty="0"/>
          </a:p>
          <a:p>
            <a:r>
              <a:rPr lang="en-GB" dirty="0"/>
              <a:t>	for in the city I see strife</a:t>
            </a:r>
            <a:endParaRPr lang="en-NZ" dirty="0"/>
          </a:p>
          <a:p>
            <a:r>
              <a:rPr lang="en-GB" dirty="0"/>
              <a:t>		and violence abound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80326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They prowl her walls both day and night;</a:t>
            </a:r>
            <a:endParaRPr lang="en-NZ" dirty="0"/>
          </a:p>
          <a:p>
            <a:r>
              <a:rPr lang="en-GB" dirty="0"/>
              <a:t>		abuse and malice meet.</a:t>
            </a:r>
            <a:endParaRPr lang="en-NZ" dirty="0"/>
          </a:p>
          <a:p>
            <a:r>
              <a:rPr lang="en-GB" dirty="0"/>
              <a:t>	Destruction is at work, and threats</a:t>
            </a:r>
            <a:endParaRPr lang="en-NZ" dirty="0"/>
          </a:p>
          <a:p>
            <a:r>
              <a:rPr lang="en-GB" dirty="0"/>
              <a:t>		and lies are in the street.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964585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8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If enemies insulted me,</a:t>
            </a:r>
            <a:endParaRPr lang="en-NZ" dirty="0"/>
          </a:p>
          <a:p>
            <a:r>
              <a:rPr lang="en-GB" dirty="0"/>
              <a:t>		their taunts I could abide;</a:t>
            </a:r>
            <a:endParaRPr lang="en-NZ" dirty="0"/>
          </a:p>
          <a:p>
            <a:r>
              <a:rPr lang="en-GB" dirty="0"/>
              <a:t>	or if a foe against me rose,</a:t>
            </a:r>
            <a:endParaRPr lang="en-NZ" dirty="0"/>
          </a:p>
          <a:p>
            <a:r>
              <a:rPr lang="en-GB" dirty="0"/>
              <a:t>		then from him I would hide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41471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9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But it is you, my closest friend,</a:t>
            </a:r>
            <a:endParaRPr lang="en-NZ" dirty="0"/>
          </a:p>
          <a:p>
            <a:r>
              <a:rPr lang="en-GB" dirty="0"/>
              <a:t>		a man whom I well know;</a:t>
            </a:r>
            <a:endParaRPr lang="en-NZ" dirty="0"/>
          </a:p>
          <a:p>
            <a:r>
              <a:rPr lang="en-GB" dirty="0"/>
              <a:t>	we once enjoyed sweet fellowship,</a:t>
            </a:r>
            <a:endParaRPr lang="en-NZ" dirty="0"/>
          </a:p>
          <a:p>
            <a:r>
              <a:rPr lang="en-GB" dirty="0"/>
              <a:t>		as to God’s house we’d go.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5811009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4</TotalTime>
  <Words>68</Words>
  <Application>Microsoft Office PowerPoint</Application>
  <PresentationFormat>On-screen Show (4:3)</PresentationFormat>
  <Paragraphs>73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2014-02-17T07:46:23Z</dcterms:created>
  <dcterms:modified xsi:type="dcterms:W3CDTF">2014-02-17T07:50:36Z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