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12"/>
  </p:handoutMasterIdLst>
  <p:sldIdLst>
    <p:sldId id="259" r:id="rId2"/>
    <p:sldId id="260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1" r:id="rId11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70B07BA-F3E6-4E91-8618-5E47F8977893}" type="datetimeFigureOut">
              <a:rPr lang="en-NZ"/>
              <a:pPr>
                <a:defRPr/>
              </a:pPr>
              <a:t>17/02/2014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6604C36-F93D-43E4-8771-5FD5964FFDCB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365421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D7B4EA1C-44E7-4EF2-9D8D-D351D8E08AA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696520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29E303F-A6B0-474F-86C1-5B298DC0024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135019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C58EB46-4C69-4F90-BE38-0FC0735D4E0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487801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102335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A35CE86-32AF-4AF2-A93D-7F2C4E1BD47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360509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11E1F09-FF9C-4B76-B1A2-C54D14B5D3B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904027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7967FD4-4CA1-4487-BF87-14B6D8C5BA2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060206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20F10CD-C51C-4F44-BCAD-287F4AB7840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621194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52272A9-67FB-45A6-9D4F-8A8CE30C4CF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900206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4E60D2B-B006-482B-85F7-E574E6F5BDB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868031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9C6DA42-1FFA-4C1D-A419-955564591C9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193710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b="1" dirty="0" smtClean="0">
                <a:solidFill>
                  <a:srgbClr val="FFFF00"/>
                </a:solidFill>
              </a:rPr>
              <a:t>	</a:t>
            </a:r>
            <a:r>
              <a:rPr lang="en-GB" b="1" dirty="0">
                <a:solidFill>
                  <a:srgbClr val="FFFF00"/>
                </a:solidFill>
              </a:rPr>
              <a:t>Have mercy on me, Lord;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to you my soul holds fast.</a:t>
            </a:r>
            <a:endParaRPr lang="en-NZ" dirty="0"/>
          </a:p>
          <a:p>
            <a:r>
              <a:rPr lang="en-GB" dirty="0"/>
              <a:t>	Your </a:t>
            </a:r>
            <a:r>
              <a:rPr lang="en-GB" dirty="0" err="1"/>
              <a:t>cov’ring</a:t>
            </a:r>
            <a:r>
              <a:rPr lang="en-GB" dirty="0"/>
              <a:t> wings will shelter me</a:t>
            </a:r>
            <a:endParaRPr lang="en-NZ" dirty="0"/>
          </a:p>
          <a:p>
            <a:r>
              <a:rPr lang="en-GB" dirty="0"/>
              <a:t>		until the danger’s past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57]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10.</a:t>
            </a:r>
            <a:r>
              <a:rPr lang="en-NZ" altLang="en-US" dirty="0" smtClean="0"/>
              <a:t>	</a:t>
            </a:r>
            <a:r>
              <a:rPr lang="en-GB" dirty="0"/>
              <a:t>Above the highest </a:t>
            </a:r>
            <a:r>
              <a:rPr lang="en-GB" dirty="0" err="1"/>
              <a:t>heav’ns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O God, exalted be!</a:t>
            </a:r>
            <a:endParaRPr lang="en-NZ" dirty="0"/>
          </a:p>
          <a:p>
            <a:r>
              <a:rPr lang="en-GB" dirty="0"/>
              <a:t>	And over all the earth below</a:t>
            </a:r>
            <a:endParaRPr lang="en-NZ" dirty="0"/>
          </a:p>
          <a:p>
            <a:r>
              <a:rPr lang="en-GB" dirty="0"/>
              <a:t>		display your majesty.</a:t>
            </a:r>
            <a:endParaRPr lang="en-NZ" altLang="en-US" dirty="0" smtClean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57</a:t>
            </a:r>
            <a:endParaRPr lang="en-NZ" altLang="en-US" sz="1000" dirty="0"/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i="1" dirty="0"/>
              <a:t>Used with permission</a:t>
            </a:r>
          </a:p>
          <a:p>
            <a:pPr algn="r"/>
            <a:r>
              <a:rPr lang="en-GB" sz="1000" dirty="0"/>
              <a:t>Text: </a:t>
            </a:r>
            <a:r>
              <a:rPr lang="en-GB" sz="1000" i="1" dirty="0"/>
              <a:t>Sing Psalms</a:t>
            </a:r>
            <a:r>
              <a:rPr lang="en-GB" sz="1000" dirty="0"/>
              <a:t>, © Psalmody Committee, Free Church of Scotland, 2003</a:t>
            </a:r>
            <a:endParaRPr lang="en-NZ" sz="1000" dirty="0"/>
          </a:p>
          <a:p>
            <a:pPr algn="r"/>
            <a:r>
              <a:rPr lang="en-GB" sz="1000" dirty="0"/>
              <a:t>Tune: Aaron Williams, </a:t>
            </a:r>
            <a:r>
              <a:rPr lang="en-GB" sz="1000" dirty="0" smtClean="0"/>
              <a:t>1763</a:t>
            </a:r>
            <a:endParaRPr lang="en-NZ" sz="1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I cry to God Most High,</a:t>
            </a:r>
            <a:endParaRPr lang="en-NZ" dirty="0"/>
          </a:p>
          <a:p>
            <a:r>
              <a:rPr lang="en-GB" dirty="0"/>
              <a:t>		to God who answers me,</a:t>
            </a:r>
            <a:endParaRPr lang="en-NZ" dirty="0"/>
          </a:p>
          <a:p>
            <a:r>
              <a:rPr lang="en-GB" dirty="0"/>
              <a:t>	for he fulfils his purposes</a:t>
            </a:r>
            <a:endParaRPr lang="en-NZ" dirty="0"/>
          </a:p>
          <a:p>
            <a:r>
              <a:rPr lang="en-GB" dirty="0"/>
              <a:t>		for me most perfectly.</a:t>
            </a:r>
            <a:endParaRPr lang="en-NZ" alt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He sends his help from </a:t>
            </a:r>
            <a:r>
              <a:rPr lang="en-GB" dirty="0" err="1"/>
              <a:t>heav’n</a:t>
            </a:r>
            <a:endParaRPr lang="en-NZ" dirty="0"/>
          </a:p>
          <a:p>
            <a:r>
              <a:rPr lang="en-GB" dirty="0"/>
              <a:t>		and saves me from above,</a:t>
            </a:r>
            <a:endParaRPr lang="en-NZ" dirty="0"/>
          </a:p>
          <a:p>
            <a:r>
              <a:rPr lang="en-GB" dirty="0"/>
              <a:t>	rebuking those who seek my life;</a:t>
            </a:r>
            <a:endParaRPr lang="en-NZ" dirty="0"/>
          </a:p>
          <a:p>
            <a:r>
              <a:rPr lang="en-GB" dirty="0"/>
              <a:t>		God sends his truth and love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5102836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I live with savage beasts,</a:t>
            </a:r>
            <a:endParaRPr lang="en-NZ" dirty="0"/>
          </a:p>
          <a:p>
            <a:r>
              <a:rPr lang="en-GB" dirty="0"/>
              <a:t>		I dwell with lions strong –</a:t>
            </a:r>
            <a:endParaRPr lang="en-NZ" dirty="0"/>
          </a:p>
          <a:p>
            <a:r>
              <a:rPr lang="en-GB" dirty="0"/>
              <a:t>	with men who speak with piercing words;</a:t>
            </a:r>
            <a:endParaRPr lang="en-NZ" dirty="0"/>
          </a:p>
          <a:p>
            <a:r>
              <a:rPr lang="en-GB" dirty="0"/>
              <a:t>		a sharp sword is their tongue.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9947546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Above the highest </a:t>
            </a:r>
            <a:r>
              <a:rPr lang="en-GB" dirty="0" err="1"/>
              <a:t>heav’ns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O God, exalted be!</a:t>
            </a:r>
            <a:endParaRPr lang="en-NZ" dirty="0"/>
          </a:p>
          <a:p>
            <a:r>
              <a:rPr lang="en-GB" dirty="0"/>
              <a:t>	And over all the earth below</a:t>
            </a:r>
            <a:endParaRPr lang="en-NZ" dirty="0"/>
          </a:p>
          <a:p>
            <a:r>
              <a:rPr lang="en-GB" dirty="0"/>
              <a:t>		display your majesty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1122015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6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My soul was overwhelmed;</a:t>
            </a:r>
            <a:endParaRPr lang="en-NZ" dirty="0"/>
          </a:p>
          <a:p>
            <a:r>
              <a:rPr lang="en-GB" dirty="0"/>
              <a:t>		they spread a net for me.</a:t>
            </a:r>
            <a:endParaRPr lang="en-NZ" dirty="0"/>
          </a:p>
          <a:p>
            <a:r>
              <a:rPr lang="en-GB" dirty="0"/>
              <a:t>	But they themselves fell in the pit</a:t>
            </a:r>
            <a:endParaRPr lang="en-NZ" dirty="0"/>
          </a:p>
          <a:p>
            <a:r>
              <a:rPr lang="en-GB" dirty="0"/>
              <a:t>		which they dug secretly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1941263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7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My heart is steadfast, Lord;</a:t>
            </a:r>
            <a:endParaRPr lang="en-NZ" dirty="0"/>
          </a:p>
          <a:p>
            <a:r>
              <a:rPr lang="en-GB" dirty="0"/>
              <a:t>		with music I will sing.</a:t>
            </a:r>
            <a:endParaRPr lang="en-NZ" dirty="0"/>
          </a:p>
          <a:p>
            <a:r>
              <a:rPr lang="en-GB" dirty="0"/>
              <a:t>	Awake, my soul! Wake, harp and lyre!</a:t>
            </a:r>
            <a:endParaRPr lang="en-NZ" dirty="0"/>
          </a:p>
          <a:p>
            <a:r>
              <a:rPr lang="en-GB" dirty="0"/>
              <a:t>		My song the dawn will bring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731004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8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Among the nations, Lord,</a:t>
            </a:r>
            <a:endParaRPr lang="en-NZ" dirty="0"/>
          </a:p>
          <a:p>
            <a:r>
              <a:rPr lang="en-GB" dirty="0"/>
              <a:t>		to you I will give praise.</a:t>
            </a:r>
            <a:endParaRPr lang="en-NZ" dirty="0"/>
          </a:p>
          <a:p>
            <a:r>
              <a:rPr lang="en-GB" dirty="0"/>
              <a:t>	Among the peoples of the earth</a:t>
            </a:r>
            <a:endParaRPr lang="en-NZ" dirty="0"/>
          </a:p>
          <a:p>
            <a:r>
              <a:rPr lang="en-GB" dirty="0"/>
              <a:t>		my songs of you I’ll raise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2384988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9.</a:t>
            </a:r>
            <a:r>
              <a:rPr lang="en-NZ" altLang="en-US" dirty="0" smtClean="0"/>
              <a:t>	</a:t>
            </a:r>
            <a:r>
              <a:rPr lang="en-GB" dirty="0"/>
              <a:t>Great is your steadfast love,</a:t>
            </a:r>
            <a:endParaRPr lang="en-NZ" dirty="0"/>
          </a:p>
          <a:p>
            <a:r>
              <a:rPr lang="en-GB" dirty="0"/>
              <a:t>		which reaches to the sky.</a:t>
            </a:r>
            <a:endParaRPr lang="en-NZ" dirty="0"/>
          </a:p>
          <a:p>
            <a:r>
              <a:rPr lang="en-GB" dirty="0"/>
              <a:t>	Your constant faithfulness, O Lord,</a:t>
            </a:r>
            <a:endParaRPr lang="en-NZ" dirty="0"/>
          </a:p>
          <a:p>
            <a:r>
              <a:rPr lang="en-GB" dirty="0"/>
              <a:t>		extends to heaven high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36268179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2</TotalTime>
  <Words>54</Words>
  <Application>Microsoft Office PowerPoint</Application>
  <PresentationFormat>On-screen Show (4:3)</PresentationFormat>
  <Paragraphs>45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2014-02-17T07:54:10Z</dcterms:created>
  <dcterms:modified xsi:type="dcterms:W3CDTF">2014-02-17T07:56:43Z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