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4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1" r:id="rId13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B1F6503-BB9F-47F8-B084-ECAA3EF1ED35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AC8290-08D1-4335-ABCA-980B9F4A847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0747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1D257A9-B5A7-4939-958B-D2E81D67EE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483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E9743B-192F-4859-B05B-44DEEB1E7C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882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2ED0B4-80FD-4779-8644-E484D6AC64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2727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72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FE7390-E90E-4081-98E0-167328B5EC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2930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802C86-7172-4929-A3D4-CF3203594F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6748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EE1FCB3-F544-4B2A-A519-4CA3FDB93D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9066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7E716A-B78F-450A-81A5-0424F8E15F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60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F7F970-EF45-4DE4-8745-1079852B2DE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4793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7BDF75-95F2-4ACD-B850-796A33B269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3851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DEB3A4-EDF9-45F4-85CD-FE55845EDC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820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Why, O my God, are we cast off </a:t>
            </a:r>
            <a:r>
              <a:rPr lang="en-GB" dirty="0"/>
              <a:t>forever?</a:t>
            </a:r>
            <a:endParaRPr lang="en-NZ" dirty="0"/>
          </a:p>
          <a:p>
            <a:r>
              <a:rPr lang="en-GB" dirty="0"/>
              <a:t>		Why rage against the sheep within your </a:t>
            </a:r>
            <a:r>
              <a:rPr lang="en-GB" dirty="0" smtClean="0"/>
              <a:t>	fold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Do not forget the people whom you </a:t>
            </a:r>
            <a:r>
              <a:rPr lang="en-GB" dirty="0" smtClean="0"/>
              <a:t>	purchased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the heritage which you redeemed of old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Remember how the enemy reviles you,</a:t>
            </a:r>
            <a:endParaRPr lang="en-NZ" dirty="0"/>
          </a:p>
          <a:p>
            <a:r>
              <a:rPr lang="en-GB" dirty="0"/>
              <a:t>		how foolish people never cease to mock.</a:t>
            </a:r>
            <a:endParaRPr lang="en-NZ" dirty="0"/>
          </a:p>
          <a:p>
            <a:r>
              <a:rPr lang="en-GB" dirty="0"/>
              <a:t>	Leave not your loved one for the beasts to </a:t>
            </a:r>
            <a:r>
              <a:rPr lang="en-GB" dirty="0" smtClean="0"/>
              <a:t>	savage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do not abandon your afflicted flock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2201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Regard,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your </a:t>
            </a:r>
            <a:r>
              <a:rPr lang="en-GB" dirty="0" err="1"/>
              <a:t>cov’nant</a:t>
            </a:r>
            <a:r>
              <a:rPr lang="en-GB" dirty="0"/>
              <a:t> with your </a:t>
            </a:r>
            <a:r>
              <a:rPr lang="en-GB" dirty="0" smtClean="0"/>
              <a:t>	people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for haunts of violence fill the land with </a:t>
            </a:r>
            <a:r>
              <a:rPr lang="en-GB" dirty="0" smtClean="0"/>
              <a:t>	shame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Let not defeat bring scorn on the downtrodden;</a:t>
            </a:r>
            <a:endParaRPr lang="en-NZ" dirty="0"/>
          </a:p>
          <a:p>
            <a:r>
              <a:rPr lang="en-GB" dirty="0"/>
              <a:t>		may yet the poor and needy praise your </a:t>
            </a:r>
            <a:r>
              <a:rPr lang="en-GB" dirty="0" smtClean="0"/>
              <a:t>	name.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25547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Rise up, O God, defend your cause in </a:t>
            </a:r>
            <a:r>
              <a:rPr lang="en-GB" dirty="0" smtClean="0"/>
              <a:t>	judgment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remember how fools mock you all the day.</a:t>
            </a:r>
            <a:endParaRPr lang="en-NZ" dirty="0"/>
          </a:p>
          <a:p>
            <a:r>
              <a:rPr lang="en-GB" dirty="0"/>
              <a:t>	Do not ignore the clamour of your </a:t>
            </a:r>
            <a:r>
              <a:rPr lang="en-GB" dirty="0" err="1"/>
              <a:t>en’mies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their hostile roaring never goes away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74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Arranged from Felix Mendelssohn, </a:t>
            </a:r>
            <a:r>
              <a:rPr lang="en-GB" sz="1000" dirty="0" smtClean="0"/>
              <a:t>1809–1847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Remember where you dwelt upon Mount Zion,</a:t>
            </a:r>
            <a:endParaRPr lang="en-NZ" dirty="0"/>
          </a:p>
          <a:p>
            <a:r>
              <a:rPr lang="en-GB" dirty="0"/>
              <a:t>		and turn your steps toward these ruined </a:t>
            </a:r>
            <a:r>
              <a:rPr lang="en-GB" dirty="0" smtClean="0"/>
              <a:t>	walls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all this destruction which the foe in malice</a:t>
            </a:r>
            <a:endParaRPr lang="en-NZ" dirty="0"/>
          </a:p>
          <a:p>
            <a:r>
              <a:rPr lang="en-GB" dirty="0"/>
              <a:t>		has perpetrated on your sacred halls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enemies have roared in your assembly;</a:t>
            </a:r>
            <a:endParaRPr lang="en-NZ" dirty="0"/>
          </a:p>
          <a:p>
            <a:r>
              <a:rPr lang="en-GB" dirty="0"/>
              <a:t>		their standards fly victorious in the breeze.</a:t>
            </a:r>
            <a:endParaRPr lang="en-NZ" dirty="0"/>
          </a:p>
          <a:p>
            <a:r>
              <a:rPr lang="en-GB" dirty="0"/>
              <a:t>	Their fury was like woodmen wielding axes</a:t>
            </a:r>
            <a:endParaRPr lang="en-NZ" dirty="0"/>
          </a:p>
          <a:p>
            <a:r>
              <a:rPr lang="en-GB" dirty="0"/>
              <a:t>		to cut through undergrowth between the </a:t>
            </a:r>
            <a:r>
              <a:rPr lang="en-GB" dirty="0" smtClean="0"/>
              <a:t>	trees.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3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smashed to pieces all the fretted </a:t>
            </a:r>
            <a:r>
              <a:rPr lang="en-GB" dirty="0" smtClean="0"/>
              <a:t>	woodwork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with axe and hatchet </a:t>
            </a:r>
            <a:r>
              <a:rPr lang="en-GB" dirty="0" err="1"/>
              <a:t>ev’ry</a:t>
            </a:r>
            <a:r>
              <a:rPr lang="en-GB" dirty="0"/>
              <a:t> panelled frame.</a:t>
            </a:r>
            <a:endParaRPr lang="en-NZ" dirty="0"/>
          </a:p>
          <a:p>
            <a:r>
              <a:rPr lang="en-GB" dirty="0"/>
              <a:t>	They burned your holy </a:t>
            </a:r>
            <a:r>
              <a:rPr lang="en-GB" dirty="0" err="1"/>
              <a:t>sanctu’ry</a:t>
            </a:r>
            <a:r>
              <a:rPr lang="en-GB" dirty="0"/>
              <a:t> to ashes,</a:t>
            </a:r>
            <a:endParaRPr lang="en-NZ" dirty="0"/>
          </a:p>
          <a:p>
            <a:r>
              <a:rPr lang="en-GB" dirty="0"/>
              <a:t>		and made unclean the place where dwells </a:t>
            </a:r>
            <a:r>
              <a:rPr lang="en-GB" dirty="0" smtClean="0"/>
              <a:t>	your </a:t>
            </a:r>
            <a:r>
              <a:rPr lang="en-GB" dirty="0"/>
              <a:t>Name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9741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Their thought was, “We will utterly destroy 	</a:t>
            </a:r>
            <a:r>
              <a:rPr lang="en-GB" dirty="0" smtClean="0"/>
              <a:t>them</a:t>
            </a:r>
            <a:r>
              <a:rPr lang="en-GB" dirty="0"/>
              <a:t>!”</a:t>
            </a:r>
            <a:endParaRPr lang="en-NZ" dirty="0"/>
          </a:p>
          <a:p>
            <a:r>
              <a:rPr lang="en-GB" dirty="0"/>
              <a:t>		They burned each place of worship in the </a:t>
            </a:r>
            <a:r>
              <a:rPr lang="en-GB" dirty="0" smtClean="0"/>
              <a:t>	land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We see no miracles; there are no prophets,</a:t>
            </a:r>
            <a:endParaRPr lang="en-NZ" dirty="0"/>
          </a:p>
          <a:p>
            <a:r>
              <a:rPr lang="en-GB" dirty="0"/>
              <a:t>		and no one knows when all these things will </a:t>
            </a:r>
            <a:r>
              <a:rPr lang="en-GB" dirty="0" smtClean="0"/>
              <a:t>	end.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31556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How long, O God, will enemies revile you?</a:t>
            </a:r>
            <a:endParaRPr lang="en-NZ" dirty="0"/>
          </a:p>
          <a:p>
            <a:r>
              <a:rPr lang="en-GB" dirty="0"/>
              <a:t>		Forever will your foes blaspheme and scoff?</a:t>
            </a:r>
            <a:endParaRPr lang="en-NZ" dirty="0"/>
          </a:p>
          <a:p>
            <a:r>
              <a:rPr lang="en-GB" dirty="0"/>
              <a:t>	Why do you keep your right hand hidden from </a:t>
            </a:r>
            <a:r>
              <a:rPr lang="en-GB" dirty="0" smtClean="0"/>
              <a:t>	us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Stretch it against your foes and cut them off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7719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from of old, O God, you are my </a:t>
            </a:r>
            <a:r>
              <a:rPr lang="en-GB" dirty="0" err="1"/>
              <a:t>sov’reign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upon the earth you win the victory.</a:t>
            </a:r>
            <a:endParaRPr lang="en-NZ" dirty="0"/>
          </a:p>
          <a:p>
            <a:r>
              <a:rPr lang="en-GB" dirty="0"/>
              <a:t>	You split apart the ocean by your power;</a:t>
            </a:r>
            <a:endParaRPr lang="en-NZ" dirty="0"/>
          </a:p>
          <a:p>
            <a:r>
              <a:rPr lang="en-GB" dirty="0"/>
              <a:t>		you broke the monsters’ heads within the </a:t>
            </a:r>
            <a:r>
              <a:rPr lang="en-GB" dirty="0" smtClean="0"/>
              <a:t>	sea.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97851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heads of great Leviathan were shattered;</a:t>
            </a:r>
            <a:endParaRPr lang="en-NZ" dirty="0"/>
          </a:p>
          <a:p>
            <a:r>
              <a:rPr lang="en-GB" dirty="0"/>
              <a:t>		you gave him to the desert beasts to eat.</a:t>
            </a:r>
            <a:endParaRPr lang="en-NZ" dirty="0"/>
          </a:p>
          <a:p>
            <a:r>
              <a:rPr lang="en-GB" dirty="0"/>
              <a:t>	You were the one who opened streams and </a:t>
            </a:r>
            <a:r>
              <a:rPr lang="en-GB" dirty="0" smtClean="0"/>
              <a:t>	fountains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you dried the rivers in the summer’s heat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4766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day is yours; yours also is the </a:t>
            </a:r>
            <a:r>
              <a:rPr lang="en-GB" dirty="0" err="1"/>
              <a:t>nighttime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 sun and moon were put in place by you.</a:t>
            </a:r>
            <a:endParaRPr lang="en-NZ" dirty="0"/>
          </a:p>
          <a:p>
            <a:r>
              <a:rPr lang="en-GB" dirty="0"/>
              <a:t>	You set the limits of the earth by wisdom;</a:t>
            </a:r>
            <a:endParaRPr lang="en-NZ" dirty="0"/>
          </a:p>
          <a:p>
            <a:r>
              <a:rPr lang="en-GB" dirty="0"/>
              <a:t>		you made the summer and the winter too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470231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63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2014-02-19T02:44:49Z</dcterms:created>
  <dcterms:modified xsi:type="dcterms:W3CDTF">2014-02-19T03:14:34Z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